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7" r:id="rId4"/>
  </p:sldMasterIdLst>
  <p:notesMasterIdLst>
    <p:notesMasterId r:id="rId19"/>
  </p:notesMasterIdLst>
  <p:handoutMasterIdLst>
    <p:handoutMasterId r:id="rId20"/>
  </p:handoutMasterIdLst>
  <p:sldIdLst>
    <p:sldId id="1865" r:id="rId5"/>
    <p:sldId id="1867" r:id="rId6"/>
    <p:sldId id="1866" r:id="rId7"/>
    <p:sldId id="1870" r:id="rId8"/>
    <p:sldId id="1883" r:id="rId9"/>
    <p:sldId id="1885" r:id="rId10"/>
    <p:sldId id="1887" r:id="rId11"/>
    <p:sldId id="1879" r:id="rId12"/>
    <p:sldId id="1882" r:id="rId13"/>
    <p:sldId id="1880" r:id="rId14"/>
    <p:sldId id="1881" r:id="rId15"/>
    <p:sldId id="1890" r:id="rId16"/>
    <p:sldId id="1869" r:id="rId17"/>
    <p:sldId id="1875" r:id="rId18"/>
  </p:sldIdLst>
  <p:sldSz cx="12192000" cy="6858000"/>
  <p:notesSz cx="7102475" cy="9388475"/>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Set 1" id="{1CA46CF7-019E-4A07-AEE4-E178E9B912FC}">
          <p14:sldIdLst>
            <p14:sldId id="1865"/>
            <p14:sldId id="1867"/>
            <p14:sldId id="1866"/>
            <p14:sldId id="1870"/>
            <p14:sldId id="1883"/>
            <p14:sldId id="1885"/>
            <p14:sldId id="1887"/>
            <p14:sldId id="1879"/>
            <p14:sldId id="1882"/>
            <p14:sldId id="1880"/>
            <p14:sldId id="1881"/>
            <p14:sldId id="1890"/>
            <p14:sldId id="1869"/>
            <p14:sldId id="1875"/>
          </p14:sldIdLst>
        </p14:section>
      </p14:sectionLst>
    </p:ext>
    <p:ext uri="{EFAFB233-063F-42B5-8137-9DF3F51BA10A}">
      <p15:sldGuideLst xmlns:p15="http://schemas.microsoft.com/office/powerpoint/2012/main">
        <p15:guide id="1" orient="horz" pos="2184" userDrawn="1">
          <p15:clr>
            <a:srgbClr val="A4A3A4"/>
          </p15:clr>
        </p15:guide>
        <p15:guide id="2" pos="552" userDrawn="1">
          <p15:clr>
            <a:srgbClr val="A4A3A4"/>
          </p15:clr>
        </p15:guide>
        <p15:guide id="3" pos="7200" userDrawn="1">
          <p15:clr>
            <a:srgbClr val="A4A3A4"/>
          </p15:clr>
        </p15:guide>
        <p15:guide id="4" pos="43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625"/>
    <a:srgbClr val="007788"/>
    <a:srgbClr val="297C2A"/>
    <a:srgbClr val="FE4387"/>
    <a:srgbClr val="F69000"/>
    <a:srgbClr val="01C2D1"/>
    <a:srgbClr val="D6D734"/>
    <a:srgbClr val="005C68"/>
    <a:srgbClr val="3B2E58"/>
    <a:srgbClr val="6B29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8CE59B-3F69-E945-0F6E-A86F7B9BFABB}" v="97" dt="2023-07-05T12:28:16.020"/>
    <p1510:client id="{748BC048-1145-B72E-ABBE-4B33639F5941}" v="2" dt="2023-07-05T14:15:12.584"/>
    <p1510:client id="{8DF49B56-43E2-4743-99C4-860BEDA8776C}" v="24" dt="2023-07-05T15:45:25.711"/>
    <p1510:client id="{A9421873-E6AB-A24E-946D-231E3C4D8862}" v="5" vWet="9" dt="2023-07-05T14:15:11.4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1" d="100"/>
          <a:sy n="71" d="100"/>
        </p:scale>
        <p:origin x="462" y="63"/>
      </p:cViewPr>
      <p:guideLst>
        <p:guide orient="horz" pos="2184"/>
        <p:guide pos="552"/>
        <p:guide pos="7200"/>
        <p:guide pos="436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0E63EFB-A45E-45D2-917C-2262C9B2BC02}"/>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277B3576-EAA7-4886-8787-F094B8D8EE25}"/>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78E40A2C-D4F8-447C-8646-65B623846323}" type="datetimeFigureOut">
              <a:rPr lang="en-US" smtClean="0"/>
              <a:t>7/6/2023</a:t>
            </a:fld>
            <a:endParaRPr lang="en-US"/>
          </a:p>
        </p:txBody>
      </p:sp>
      <p:sp>
        <p:nvSpPr>
          <p:cNvPr id="4" name="Footer Placeholder 3">
            <a:extLst>
              <a:ext uri="{FF2B5EF4-FFF2-40B4-BE49-F238E27FC236}">
                <a16:creationId xmlns:a16="http://schemas.microsoft.com/office/drawing/2014/main" id="{92269D18-8FB0-418D-B70C-328BCC812579}"/>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DE3EAB1-782C-4544-A059-833371A45B2B}"/>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E0CE8B11-E9E4-46BC-B69D-DFCBD15173AE}" type="slidenum">
              <a:rPr lang="en-US" smtClean="0"/>
              <a:t>‹#›</a:t>
            </a:fld>
            <a:endParaRPr lang="en-US"/>
          </a:p>
        </p:txBody>
      </p:sp>
    </p:spTree>
    <p:extLst>
      <p:ext uri="{BB962C8B-B14F-4D97-AF65-F5344CB8AC3E}">
        <p14:creationId xmlns:p14="http://schemas.microsoft.com/office/powerpoint/2010/main" val="3203814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9F622F8-1824-4338-8C3C-5529D3BDEF4A}"/>
              </a:ext>
            </a:extLst>
          </p:cNvPr>
          <p:cNvSpPr>
            <a:spLocks noGrp="1" noChangeArrowheads="1"/>
          </p:cNvSpPr>
          <p:nvPr>
            <p:ph type="hdr" sz="quarter"/>
          </p:nvPr>
        </p:nvSpPr>
        <p:spPr bwMode="auto">
          <a:xfrm>
            <a:off x="0" y="0"/>
            <a:ext cx="3077739" cy="469424"/>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defRPr sz="1200" smtClean="0">
                <a:latin typeface="Arial" charset="0"/>
              </a:defRPr>
            </a:lvl1pPr>
          </a:lstStyle>
          <a:p>
            <a:pPr>
              <a:defRPr/>
            </a:pPr>
            <a:endParaRPr lang="en-US"/>
          </a:p>
        </p:txBody>
      </p:sp>
      <p:sp>
        <p:nvSpPr>
          <p:cNvPr id="30723" name="Rectangle 3">
            <a:extLst>
              <a:ext uri="{FF2B5EF4-FFF2-40B4-BE49-F238E27FC236}">
                <a16:creationId xmlns:a16="http://schemas.microsoft.com/office/drawing/2014/main" id="{618DDD53-BB38-4118-BC75-9CE27D49C550}"/>
              </a:ext>
            </a:extLst>
          </p:cNvPr>
          <p:cNvSpPr>
            <a:spLocks noGrp="1" noChangeArrowheads="1"/>
          </p:cNvSpPr>
          <p:nvPr>
            <p:ph type="dt" idx="1"/>
          </p:nvPr>
        </p:nvSpPr>
        <p:spPr bwMode="auto">
          <a:xfrm>
            <a:off x="4023092" y="0"/>
            <a:ext cx="3077739" cy="469424"/>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14340" name="Rectangle 4">
            <a:extLst>
              <a:ext uri="{FF2B5EF4-FFF2-40B4-BE49-F238E27FC236}">
                <a16:creationId xmlns:a16="http://schemas.microsoft.com/office/drawing/2014/main" id="{6C03B6F7-B1AE-4118-ABA2-FFEC9B8F0E9C}"/>
              </a:ext>
            </a:extLst>
          </p:cNvPr>
          <p:cNvSpPr>
            <a:spLocks noGrp="1" noRot="1" noChangeAspect="1" noChangeArrowheads="1" noTextEdit="1"/>
          </p:cNvSpPr>
          <p:nvPr>
            <p:ph type="sldImg" idx="2"/>
          </p:nvPr>
        </p:nvSpPr>
        <p:spPr bwMode="auto">
          <a:xfrm>
            <a:off x="422275" y="704850"/>
            <a:ext cx="6257925" cy="35194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a:extLst>
              <a:ext uri="{FF2B5EF4-FFF2-40B4-BE49-F238E27FC236}">
                <a16:creationId xmlns:a16="http://schemas.microsoft.com/office/drawing/2014/main" id="{646F5356-BDE8-43C1-9587-85323D02B191}"/>
              </a:ext>
            </a:extLst>
          </p:cNvPr>
          <p:cNvSpPr>
            <a:spLocks noGrp="1" noChangeArrowheads="1"/>
          </p:cNvSpPr>
          <p:nvPr>
            <p:ph type="body" sz="quarter" idx="3"/>
          </p:nvPr>
        </p:nvSpPr>
        <p:spPr bwMode="auto">
          <a:xfrm>
            <a:off x="710248" y="4459526"/>
            <a:ext cx="5681980" cy="4224814"/>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a:extLst>
              <a:ext uri="{FF2B5EF4-FFF2-40B4-BE49-F238E27FC236}">
                <a16:creationId xmlns:a16="http://schemas.microsoft.com/office/drawing/2014/main" id="{89912C35-11A9-4DA7-8476-F1823F658CAA}"/>
              </a:ext>
            </a:extLst>
          </p:cNvPr>
          <p:cNvSpPr>
            <a:spLocks noGrp="1" noChangeArrowheads="1"/>
          </p:cNvSpPr>
          <p:nvPr>
            <p:ph type="ftr" sz="quarter" idx="4"/>
          </p:nvPr>
        </p:nvSpPr>
        <p:spPr bwMode="auto">
          <a:xfrm>
            <a:off x="0" y="8917422"/>
            <a:ext cx="3077739" cy="469424"/>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defRPr sz="1200" smtClean="0">
                <a:latin typeface="Arial" charset="0"/>
              </a:defRPr>
            </a:lvl1pPr>
          </a:lstStyle>
          <a:p>
            <a:pPr>
              <a:defRPr/>
            </a:pPr>
            <a:endParaRPr lang="en-US"/>
          </a:p>
        </p:txBody>
      </p:sp>
      <p:sp>
        <p:nvSpPr>
          <p:cNvPr id="30727" name="Rectangle 7">
            <a:extLst>
              <a:ext uri="{FF2B5EF4-FFF2-40B4-BE49-F238E27FC236}">
                <a16:creationId xmlns:a16="http://schemas.microsoft.com/office/drawing/2014/main" id="{7180ED79-CEC3-4FB9-B511-8597B20A0C10}"/>
              </a:ext>
            </a:extLst>
          </p:cNvPr>
          <p:cNvSpPr>
            <a:spLocks noGrp="1" noChangeArrowheads="1"/>
          </p:cNvSpPr>
          <p:nvPr>
            <p:ph type="sldNum" sz="quarter" idx="5"/>
          </p:nvPr>
        </p:nvSpPr>
        <p:spPr bwMode="auto">
          <a:xfrm>
            <a:off x="4023092" y="8917422"/>
            <a:ext cx="3077739" cy="469424"/>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lgn="r">
              <a:defRPr sz="1200"/>
            </a:lvl1pPr>
          </a:lstStyle>
          <a:p>
            <a:fld id="{6DEB7EE2-04A2-4FB2-9625-C9C73AC4D32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A4671F7-4D2C-4B1E-AED7-24676BE8B4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65610" indent="-294465" eaLnBrk="0" hangingPunct="0">
              <a:defRPr>
                <a:solidFill>
                  <a:schemeClr val="tx1"/>
                </a:solidFill>
                <a:latin typeface="Arial" panose="020B0604020202020204" pitchFamily="34" charset="0"/>
              </a:defRPr>
            </a:lvl2pPr>
            <a:lvl3pPr marL="1177862" indent="-235572" eaLnBrk="0" hangingPunct="0">
              <a:defRPr>
                <a:solidFill>
                  <a:schemeClr val="tx1"/>
                </a:solidFill>
                <a:latin typeface="Arial" panose="020B0604020202020204" pitchFamily="34" charset="0"/>
              </a:defRPr>
            </a:lvl3pPr>
            <a:lvl4pPr marL="1649006" indent="-235572" eaLnBrk="0" hangingPunct="0">
              <a:defRPr>
                <a:solidFill>
                  <a:schemeClr val="tx1"/>
                </a:solidFill>
                <a:latin typeface="Arial" panose="020B0604020202020204" pitchFamily="34" charset="0"/>
              </a:defRPr>
            </a:lvl4pPr>
            <a:lvl5pPr marL="2120151" indent="-235572" eaLnBrk="0" hangingPunct="0">
              <a:defRPr>
                <a:solidFill>
                  <a:schemeClr val="tx1"/>
                </a:solidFill>
                <a:latin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7842D7-C728-4EBD-982B-B8BE79E4DBBE}" type="slidenum">
              <a:rPr lang="en-US" altLang="en-US"/>
              <a:pPr eaLnBrk="1" hangingPunct="1"/>
              <a:t>1</a:t>
            </a:fld>
            <a:endParaRPr lang="en-US" altLang="en-US"/>
          </a:p>
        </p:txBody>
      </p:sp>
      <p:sp>
        <p:nvSpPr>
          <p:cNvPr id="15363" name="Rectangle 2">
            <a:extLst>
              <a:ext uri="{FF2B5EF4-FFF2-40B4-BE49-F238E27FC236}">
                <a16:creationId xmlns:a16="http://schemas.microsoft.com/office/drawing/2014/main" id="{D8E83BD0-7AE4-4323-9047-FC368929C520}"/>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FDECF5EC-C5EC-4723-8F4F-A75A20018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193350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EB7EE2-04A2-4FB2-9625-C9C73AC4D32F}" type="slidenum">
              <a:rPr lang="en-US" altLang="en-US"/>
              <a:pPr/>
              <a:t>10</a:t>
            </a:fld>
            <a:endParaRPr lang="en-US" altLang="en-US"/>
          </a:p>
        </p:txBody>
      </p:sp>
    </p:spTree>
    <p:extLst>
      <p:ext uri="{BB962C8B-B14F-4D97-AF65-F5344CB8AC3E}">
        <p14:creationId xmlns:p14="http://schemas.microsoft.com/office/powerpoint/2010/main" val="2640992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EB7EE2-04A2-4FB2-9625-C9C73AC4D32F}" type="slidenum">
              <a:rPr lang="en-US" altLang="en-US"/>
              <a:pPr/>
              <a:t>11</a:t>
            </a:fld>
            <a:endParaRPr lang="en-US" altLang="en-US"/>
          </a:p>
        </p:txBody>
      </p:sp>
    </p:spTree>
    <p:extLst>
      <p:ext uri="{BB962C8B-B14F-4D97-AF65-F5344CB8AC3E}">
        <p14:creationId xmlns:p14="http://schemas.microsoft.com/office/powerpoint/2010/main" val="52789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12</a:t>
            </a:fld>
            <a:endParaRPr lang="en-US" altLang="en-US"/>
          </a:p>
        </p:txBody>
      </p:sp>
    </p:spTree>
    <p:extLst>
      <p:ext uri="{BB962C8B-B14F-4D97-AF65-F5344CB8AC3E}">
        <p14:creationId xmlns:p14="http://schemas.microsoft.com/office/powerpoint/2010/main" val="1897235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13</a:t>
            </a:fld>
            <a:endParaRPr lang="en-US" altLang="en-US"/>
          </a:p>
        </p:txBody>
      </p:sp>
    </p:spTree>
    <p:extLst>
      <p:ext uri="{BB962C8B-B14F-4D97-AF65-F5344CB8AC3E}">
        <p14:creationId xmlns:p14="http://schemas.microsoft.com/office/powerpoint/2010/main" val="3187737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14</a:t>
            </a:fld>
            <a:endParaRPr lang="en-US" altLang="en-US"/>
          </a:p>
        </p:txBody>
      </p:sp>
    </p:spTree>
    <p:extLst>
      <p:ext uri="{BB962C8B-B14F-4D97-AF65-F5344CB8AC3E}">
        <p14:creationId xmlns:p14="http://schemas.microsoft.com/office/powerpoint/2010/main" val="1393910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2</a:t>
            </a:fld>
            <a:endParaRPr lang="en-US" altLang="en-US"/>
          </a:p>
        </p:txBody>
      </p:sp>
    </p:spTree>
    <p:extLst>
      <p:ext uri="{BB962C8B-B14F-4D97-AF65-F5344CB8AC3E}">
        <p14:creationId xmlns:p14="http://schemas.microsoft.com/office/powerpoint/2010/main" val="570672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EB7EE2-04A2-4FB2-9625-C9C73AC4D32F}" type="slidenum">
              <a:rPr lang="en-US" altLang="en-US"/>
              <a:pPr/>
              <a:t>3</a:t>
            </a:fld>
            <a:endParaRPr lang="en-US" altLang="en-US"/>
          </a:p>
        </p:txBody>
      </p:sp>
    </p:spTree>
    <p:extLst>
      <p:ext uri="{BB962C8B-B14F-4D97-AF65-F5344CB8AC3E}">
        <p14:creationId xmlns:p14="http://schemas.microsoft.com/office/powerpoint/2010/main" val="2517378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EB7EE2-04A2-4FB2-9625-C9C73AC4D32F}" type="slidenum">
              <a:rPr lang="en-US" altLang="en-US"/>
              <a:pPr/>
              <a:t>4</a:t>
            </a:fld>
            <a:endParaRPr lang="en-US" altLang="en-US"/>
          </a:p>
        </p:txBody>
      </p:sp>
    </p:spTree>
    <p:extLst>
      <p:ext uri="{BB962C8B-B14F-4D97-AF65-F5344CB8AC3E}">
        <p14:creationId xmlns:p14="http://schemas.microsoft.com/office/powerpoint/2010/main" val="4205718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EB7EE2-04A2-4FB2-9625-C9C73AC4D32F}" type="slidenum">
              <a:rPr lang="en-US" altLang="en-US"/>
              <a:pPr/>
              <a:t>5</a:t>
            </a:fld>
            <a:endParaRPr lang="en-US" altLang="en-US"/>
          </a:p>
        </p:txBody>
      </p:sp>
    </p:spTree>
    <p:extLst>
      <p:ext uri="{BB962C8B-B14F-4D97-AF65-F5344CB8AC3E}">
        <p14:creationId xmlns:p14="http://schemas.microsoft.com/office/powerpoint/2010/main" val="3047701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EB7EE2-04A2-4FB2-9625-C9C73AC4D32F}" type="slidenum">
              <a:rPr lang="en-US" altLang="en-US"/>
              <a:pPr/>
              <a:t>6</a:t>
            </a:fld>
            <a:endParaRPr lang="en-US" altLang="en-US"/>
          </a:p>
        </p:txBody>
      </p:sp>
    </p:spTree>
    <p:extLst>
      <p:ext uri="{BB962C8B-B14F-4D97-AF65-F5344CB8AC3E}">
        <p14:creationId xmlns:p14="http://schemas.microsoft.com/office/powerpoint/2010/main" val="3434613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EB7EE2-04A2-4FB2-9625-C9C73AC4D32F}" type="slidenum">
              <a:rPr lang="en-US" altLang="en-US"/>
              <a:pPr/>
              <a:t>7</a:t>
            </a:fld>
            <a:endParaRPr lang="en-US" altLang="en-US"/>
          </a:p>
        </p:txBody>
      </p:sp>
    </p:spTree>
    <p:extLst>
      <p:ext uri="{BB962C8B-B14F-4D97-AF65-F5344CB8AC3E}">
        <p14:creationId xmlns:p14="http://schemas.microsoft.com/office/powerpoint/2010/main" val="1223862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EB7EE2-04A2-4FB2-9625-C9C73AC4D32F}" type="slidenum">
              <a:rPr lang="en-US" altLang="en-US"/>
              <a:pPr/>
              <a:t>8</a:t>
            </a:fld>
            <a:endParaRPr lang="en-US" altLang="en-US"/>
          </a:p>
        </p:txBody>
      </p:sp>
    </p:spTree>
    <p:extLst>
      <p:ext uri="{BB962C8B-B14F-4D97-AF65-F5344CB8AC3E}">
        <p14:creationId xmlns:p14="http://schemas.microsoft.com/office/powerpoint/2010/main" val="4159938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EB7EE2-04A2-4FB2-9625-C9C73AC4D32F}" type="slidenum">
              <a:rPr lang="en-US" altLang="en-US"/>
              <a:pPr/>
              <a:t>9</a:t>
            </a:fld>
            <a:endParaRPr lang="en-US" altLang="en-US"/>
          </a:p>
        </p:txBody>
      </p:sp>
    </p:spTree>
    <p:extLst>
      <p:ext uri="{BB962C8B-B14F-4D97-AF65-F5344CB8AC3E}">
        <p14:creationId xmlns:p14="http://schemas.microsoft.com/office/powerpoint/2010/main" val="31687248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bg>
      <p:bgPr>
        <a:solidFill>
          <a:schemeClr val="accent1"/>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CFA415FA-D077-4CB7-8CBC-8F39C7C51748}"/>
              </a:ext>
            </a:extLst>
          </p:cNvPr>
          <p:cNvSpPr>
            <a:spLocks noGrp="1"/>
          </p:cNvSpPr>
          <p:nvPr>
            <p:ph type="title" hasCustomPrompt="1"/>
          </p:nvPr>
        </p:nvSpPr>
        <p:spPr>
          <a:xfrm>
            <a:off x="3840480" y="2770632"/>
            <a:ext cx="7443216" cy="1325563"/>
          </a:xfrm>
        </p:spPr>
        <p:txBody>
          <a:bodyPr anchor="ctr">
            <a:normAutofit/>
          </a:bodyPr>
          <a:lstStyle>
            <a:lvl1pPr algn="ctr">
              <a:defRPr sz="4800" b="1"/>
            </a:lvl1pPr>
          </a:lstStyle>
          <a:p>
            <a:r>
              <a:rPr lang="en-US"/>
              <a:t>Click to add title</a:t>
            </a:r>
          </a:p>
        </p:txBody>
      </p:sp>
      <p:pic>
        <p:nvPicPr>
          <p:cNvPr id="2" name="Graphic 1">
            <a:extLst>
              <a:ext uri="{FF2B5EF4-FFF2-40B4-BE49-F238E27FC236}">
                <a16:creationId xmlns:a16="http://schemas.microsoft.com/office/drawing/2014/main" id="{4484D66F-7657-44F5-BAE9-F676B76CBA7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0" y="0"/>
            <a:ext cx="3800475" cy="6858000"/>
          </a:xfrm>
          <a:prstGeom prst="rect">
            <a:avLst/>
          </a:prstGeom>
        </p:spPr>
      </p:pic>
    </p:spTree>
    <p:extLst>
      <p:ext uri="{BB962C8B-B14F-4D97-AF65-F5344CB8AC3E}">
        <p14:creationId xmlns:p14="http://schemas.microsoft.com/office/powerpoint/2010/main" val="2950308505"/>
      </p:ext>
    </p:extLst>
  </p:cSld>
  <p:clrMapOvr>
    <a:masterClrMapping/>
  </p:clrMapOvr>
  <p:extLst>
    <p:ext uri="{DCECCB84-F9BA-43D5-87BE-67443E8EF086}">
      <p15:sldGuideLst xmlns:p15="http://schemas.microsoft.com/office/powerpoint/2012/main">
        <p15:guide id="1" pos="28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ttom Pattern Black">
    <p:bg>
      <p:bgPr>
        <a:solidFill>
          <a:schemeClr val="accent1"/>
        </a:solidFill>
        <a:effectLst/>
      </p:bgPr>
    </p:bg>
    <p:spTree>
      <p:nvGrpSpPr>
        <p:cNvPr id="1" name=""/>
        <p:cNvGrpSpPr/>
        <p:nvPr/>
      </p:nvGrpSpPr>
      <p:grpSpPr>
        <a:xfrm>
          <a:off x="0" y="0"/>
          <a:ext cx="0" cy="0"/>
          <a:chOff x="0" y="0"/>
          <a:chExt cx="0" cy="0"/>
        </a:xfrm>
      </p:grpSpPr>
      <p:sp>
        <p:nvSpPr>
          <p:cNvPr id="14" name="Text Placeholder 4">
            <a:extLst>
              <a:ext uri="{FF2B5EF4-FFF2-40B4-BE49-F238E27FC236}">
                <a16:creationId xmlns:a16="http://schemas.microsoft.com/office/drawing/2014/main" id="{1EEF53A4-35A6-4E43-B220-67DA381C5910}"/>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sp>
        <p:nvSpPr>
          <p:cNvPr id="5" name="Title 1">
            <a:extLst>
              <a:ext uri="{FF2B5EF4-FFF2-40B4-BE49-F238E27FC236}">
                <a16:creationId xmlns:a16="http://schemas.microsoft.com/office/drawing/2014/main" id="{07724906-4405-47F4-B533-7291B003B0A2}"/>
              </a:ext>
            </a:extLst>
          </p:cNvPr>
          <p:cNvSpPr>
            <a:spLocks noGrp="1"/>
          </p:cNvSpPr>
          <p:nvPr>
            <p:ph type="title" hasCustomPrompt="1"/>
          </p:nvPr>
        </p:nvSpPr>
        <p:spPr>
          <a:xfrm>
            <a:off x="1525301" y="1975104"/>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n-lt"/>
                <a:ea typeface="+mn-ea"/>
                <a:cs typeface="Segoe UI" pitchFamily="34" charset="0"/>
              </a:defRPr>
            </a:lvl1pPr>
          </a:lstStyle>
          <a:p>
            <a:r>
              <a:rPr lang="en-US"/>
              <a:t>Insert Text Here</a:t>
            </a:r>
          </a:p>
        </p:txBody>
      </p:sp>
      <p:pic>
        <p:nvPicPr>
          <p:cNvPr id="6" name="Graphic 5" hidden="1">
            <a:extLst>
              <a:ext uri="{FF2B5EF4-FFF2-40B4-BE49-F238E27FC236}">
                <a16:creationId xmlns:a16="http://schemas.microsoft.com/office/drawing/2014/main" id="{1979441F-BDF5-41C8-933A-7E284F67033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852905"/>
            <a:ext cx="12192000" cy="857250"/>
          </a:xfrm>
          <a:prstGeom prst="rect">
            <a:avLst/>
          </a:prstGeom>
        </p:spPr>
      </p:pic>
      <p:pic>
        <p:nvPicPr>
          <p:cNvPr id="2" name="Graphic 1">
            <a:extLst>
              <a:ext uri="{FF2B5EF4-FFF2-40B4-BE49-F238E27FC236}">
                <a16:creationId xmlns:a16="http://schemas.microsoft.com/office/drawing/2014/main" id="{E4C7544D-BD57-4504-AC5A-951E353C248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5833855"/>
            <a:ext cx="12192000" cy="876300"/>
          </a:xfrm>
          <a:prstGeom prst="rect">
            <a:avLst/>
          </a:prstGeom>
        </p:spPr>
      </p:pic>
    </p:spTree>
    <p:extLst>
      <p:ext uri="{BB962C8B-B14F-4D97-AF65-F5344CB8AC3E}">
        <p14:creationId xmlns:p14="http://schemas.microsoft.com/office/powerpoint/2010/main" val="241878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ttom Pattern White">
    <p:bg>
      <p:bgPr>
        <a:solidFill>
          <a:schemeClr val="accent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C00585D-E155-409A-899A-29BDF4E57FD3}"/>
              </a:ext>
            </a:extLst>
          </p:cNvPr>
          <p:cNvSpPr>
            <a:spLocks noGrp="1"/>
          </p:cNvSpPr>
          <p:nvPr>
            <p:ph type="title" hasCustomPrompt="1"/>
          </p:nvPr>
        </p:nvSpPr>
        <p:spPr>
          <a:xfrm>
            <a:off x="762000" y="716577"/>
            <a:ext cx="10668000" cy="615553"/>
          </a:xfrm>
          <a:noFill/>
        </p:spPr>
        <p:txBody>
          <a:bodyPr wrap="square" lIns="0" tIns="0" rIns="0" bIns="0" anchor="b" anchorCtr="0">
            <a:spAutoFit/>
          </a:bodyPr>
          <a:lstStyle>
            <a:lvl1pPr algn="l" defTabSz="932742" rtl="0" eaLnBrk="1" latinLnBrk="0" hangingPunct="1">
              <a:lnSpc>
                <a:spcPct val="100000"/>
              </a:lnSpc>
              <a:spcBef>
                <a:spcPct val="0"/>
              </a:spcBef>
              <a:buNone/>
              <a:defRPr lang="en-US" sz="4000" b="1" i="0" kern="1200" cap="none" spc="-50" baseline="0" dirty="0">
                <a:ln w="3175">
                  <a:noFill/>
                </a:ln>
                <a:solidFill>
                  <a:schemeClr val="accent3"/>
                </a:solidFill>
                <a:effectLst/>
                <a:latin typeface="+mj-lt"/>
                <a:ea typeface="+mn-ea"/>
                <a:cs typeface="Segoe UI" pitchFamily="34" charset="0"/>
              </a:defRPr>
            </a:lvl1pPr>
          </a:lstStyle>
          <a:p>
            <a:r>
              <a:rPr lang="en-US"/>
              <a:t>Insert text here</a:t>
            </a:r>
          </a:p>
        </p:txBody>
      </p:sp>
      <p:sp>
        <p:nvSpPr>
          <p:cNvPr id="5" name="Text Placeholder 4">
            <a:extLst>
              <a:ext uri="{FF2B5EF4-FFF2-40B4-BE49-F238E27FC236}">
                <a16:creationId xmlns:a16="http://schemas.microsoft.com/office/drawing/2014/main" id="{2D944D9B-AA15-4DB5-AE58-0FA514F6FE87}"/>
              </a:ext>
            </a:extLst>
          </p:cNvPr>
          <p:cNvSpPr>
            <a:spLocks noGrp="1"/>
          </p:cNvSpPr>
          <p:nvPr>
            <p:ph type="body" sz="quarter" idx="13" hasCustomPrompt="1"/>
          </p:nvPr>
        </p:nvSpPr>
        <p:spPr>
          <a:xfrm>
            <a:off x="762000" y="1790699"/>
            <a:ext cx="10668000" cy="685800"/>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pic>
        <p:nvPicPr>
          <p:cNvPr id="12" name="Graphic 11">
            <a:extLst>
              <a:ext uri="{FF2B5EF4-FFF2-40B4-BE49-F238E27FC236}">
                <a16:creationId xmlns:a16="http://schemas.microsoft.com/office/drawing/2014/main" id="{9066358F-3531-4B96-B041-02BD184014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5833855"/>
            <a:ext cx="12192000" cy="876300"/>
          </a:xfrm>
          <a:prstGeom prst="rect">
            <a:avLst/>
          </a:prstGeom>
        </p:spPr>
      </p:pic>
    </p:spTree>
    <p:extLst>
      <p:ext uri="{BB962C8B-B14F-4D97-AF65-F5344CB8AC3E}">
        <p14:creationId xmlns:p14="http://schemas.microsoft.com/office/powerpoint/2010/main" val="1644204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bg>
      <p:bgPr>
        <a:solidFill>
          <a:schemeClr val="accent2"/>
        </a:solidFill>
        <a:effectLst/>
      </p:bgPr>
    </p:bg>
    <p:spTree>
      <p:nvGrpSpPr>
        <p:cNvPr id="1" name=""/>
        <p:cNvGrpSpPr/>
        <p:nvPr/>
      </p:nvGrpSpPr>
      <p:grpSpPr>
        <a:xfrm>
          <a:off x="0" y="0"/>
          <a:ext cx="0" cy="0"/>
          <a:chOff x="0" y="0"/>
          <a:chExt cx="0" cy="0"/>
        </a:xfrm>
      </p:grpSpPr>
      <p:sp>
        <p:nvSpPr>
          <p:cNvPr id="19" name="Text Placeholder 4">
            <a:extLst>
              <a:ext uri="{FF2B5EF4-FFF2-40B4-BE49-F238E27FC236}">
                <a16:creationId xmlns:a16="http://schemas.microsoft.com/office/drawing/2014/main" id="{3E65ED86-A26C-479A-8393-0BFDCBCD43F2}"/>
              </a:ext>
            </a:extLst>
          </p:cNvPr>
          <p:cNvSpPr>
            <a:spLocks noGrp="1"/>
          </p:cNvSpPr>
          <p:nvPr>
            <p:ph type="body" sz="quarter" idx="13" hasCustomPrompt="1"/>
          </p:nvPr>
        </p:nvSpPr>
        <p:spPr>
          <a:xfrm>
            <a:off x="762000" y="1783952"/>
            <a:ext cx="10668000" cy="1111648"/>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sp>
        <p:nvSpPr>
          <p:cNvPr id="2" name="Title 1">
            <a:extLst>
              <a:ext uri="{FF2B5EF4-FFF2-40B4-BE49-F238E27FC236}">
                <a16:creationId xmlns:a16="http://schemas.microsoft.com/office/drawing/2014/main" id="{A07E4664-9EEE-4A2F-B223-5F295C6BFB16}"/>
              </a:ext>
            </a:extLst>
          </p:cNvPr>
          <p:cNvSpPr>
            <a:spLocks noGrp="1"/>
          </p:cNvSpPr>
          <p:nvPr>
            <p:ph type="title"/>
          </p:nvPr>
        </p:nvSpPr>
        <p:spPr>
          <a:xfrm>
            <a:off x="761999" y="715964"/>
            <a:ext cx="10667999" cy="646332"/>
          </a:xfrm>
        </p:spPr>
        <p:txBody>
          <a:bodyPr vert="horz" lIns="0" tIns="45720" rIns="91440" bIns="45720" rtlCol="0">
            <a:normAutofit/>
          </a:bodyPr>
          <a:lstStyle>
            <a:lvl1pPr>
              <a:defRPr lang="en-US" sz="4000" dirty="0">
                <a:solidFill>
                  <a:schemeClr val="accent3"/>
                </a:solidFill>
                <a:latin typeface="+mj-lt"/>
                <a:ea typeface="+mn-ea"/>
                <a:cs typeface="+mn-cs"/>
              </a:defRPr>
            </a:lvl1pPr>
          </a:lstStyle>
          <a:p>
            <a:pPr marL="0" lvl="0" indent="0">
              <a:spcBef>
                <a:spcPts val="100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98151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July 6, 2023</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15270E-046A-4C23-BC98-E307A7DD6BE8}" type="slidenum">
              <a:rPr lang="en-US" smtClean="0"/>
              <a:t>‹#›</a:t>
            </a:fld>
            <a:endParaRPr lang="en-US"/>
          </a:p>
        </p:txBody>
      </p:sp>
    </p:spTree>
    <p:extLst>
      <p:ext uri="{BB962C8B-B14F-4D97-AF65-F5344CB8AC3E}">
        <p14:creationId xmlns:p14="http://schemas.microsoft.com/office/powerpoint/2010/main" val="420321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Photo Content">
    <p:bg>
      <p:bgPr>
        <a:solidFill>
          <a:schemeClr val="accent3"/>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marL="0" indent="0">
              <a:buNone/>
              <a:defRPr sz="1800" b="1">
                <a:solidFill>
                  <a:schemeClr val="accent1"/>
                </a:solidFill>
              </a:defRPr>
            </a:lvl1pPr>
            <a:lvl2pPr marL="283464" indent="-283464">
              <a:spcBef>
                <a:spcPts val="1000"/>
              </a:spcBef>
              <a:defRPr sz="1800">
                <a:solidFill>
                  <a:schemeClr val="accent1"/>
                </a:solidFill>
              </a:defRPr>
            </a:lvl2pPr>
          </a:lstStyle>
          <a:p>
            <a:pPr lvl="0"/>
            <a:r>
              <a:rPr lang="en-US"/>
              <a:t>Click to edit Master text styles</a:t>
            </a:r>
          </a:p>
          <a:p>
            <a:pPr lvl="1"/>
            <a:r>
              <a:rPr lang="en-US"/>
              <a:t>Second level</a:t>
            </a:r>
          </a:p>
        </p:txBody>
      </p:sp>
      <p:sp>
        <p:nvSpPr>
          <p:cNvPr id="14" name="Picture Placeholder 13">
            <a:extLst>
              <a:ext uri="{FF2B5EF4-FFF2-40B4-BE49-F238E27FC236}">
                <a16:creationId xmlns:a16="http://schemas.microsoft.com/office/drawing/2014/main" id="{9B1932CF-F265-4AEE-8704-F42C01AFB479}"/>
              </a:ext>
            </a:extLst>
          </p:cNvPr>
          <p:cNvSpPr>
            <a:spLocks noGrp="1"/>
          </p:cNvSpPr>
          <p:nvPr>
            <p:ph type="pic" sz="quarter" idx="10"/>
          </p:nvPr>
        </p:nvSpPr>
        <p:spPr>
          <a:xfrm>
            <a:off x="7202624" y="715962"/>
            <a:ext cx="4227375" cy="4727907"/>
          </a:xfrm>
          <a:solidFill>
            <a:schemeClr val="accent3">
              <a:lumMod val="75000"/>
            </a:schemeClr>
          </a:solidFill>
        </p:spPr>
        <p:txBody>
          <a:bodyPr/>
          <a:lstStyle>
            <a:lvl1pPr algn="ctr">
              <a:buNone/>
              <a:defRPr sz="1600"/>
            </a:lvl1pPr>
          </a:lstStyle>
          <a:p>
            <a:r>
              <a:rPr lang="en-US"/>
              <a:t>Click icon to add picture</a:t>
            </a:r>
          </a:p>
        </p:txBody>
      </p:sp>
      <p:sp>
        <p:nvSpPr>
          <p:cNvPr id="3" name="Title 2">
            <a:extLst>
              <a:ext uri="{FF2B5EF4-FFF2-40B4-BE49-F238E27FC236}">
                <a16:creationId xmlns:a16="http://schemas.microsoft.com/office/drawing/2014/main" id="{164D0D78-72DF-43BD-8B4F-DE52DA013C52}"/>
              </a:ext>
            </a:extLst>
          </p:cNvPr>
          <p:cNvSpPr>
            <a:spLocks noGrp="1"/>
          </p:cNvSpPr>
          <p:nvPr>
            <p:ph type="title"/>
          </p:nvPr>
        </p:nvSpPr>
        <p:spPr>
          <a:xfrm>
            <a:off x="762000" y="715961"/>
            <a:ext cx="5334000" cy="1189038"/>
          </a:xfrm>
        </p:spPr>
        <p:txBody>
          <a:bodyPr vert="horz" lIns="91440" tIns="45720" rIns="91440" bIns="45720" rtlCol="0" anchor="t">
            <a:normAutofit/>
          </a:bodyPr>
          <a:lstStyle>
            <a:lvl1pPr>
              <a:defRPr lang="en-US" sz="4000">
                <a:solidFill>
                  <a:schemeClr val="accent1"/>
                </a:solidFill>
                <a:ea typeface="+mn-ea"/>
                <a:cs typeface="+mn-cs"/>
              </a:defRPr>
            </a:lvl1pPr>
          </a:lstStyle>
          <a:p>
            <a:pPr marL="0" lvl="0" indent="0">
              <a:spcBef>
                <a:spcPts val="1000"/>
              </a:spcBef>
              <a:buFont typeface="Arial" panose="020B0604020202020204" pitchFamily="34" charset="0"/>
            </a:pPr>
            <a:r>
              <a:rPr lang="en-US"/>
              <a:t>Click to edit Master title style</a:t>
            </a:r>
          </a:p>
        </p:txBody>
      </p:sp>
      <p:pic>
        <p:nvPicPr>
          <p:cNvPr id="2" name="Graphic 1">
            <a:extLst>
              <a:ext uri="{FF2B5EF4-FFF2-40B4-BE49-F238E27FC236}">
                <a16:creationId xmlns:a16="http://schemas.microsoft.com/office/drawing/2014/main" id="{DAFD71A9-C105-43A7-88DA-9FFC5174CC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000750"/>
            <a:ext cx="12192000" cy="857250"/>
          </a:xfrm>
          <a:prstGeom prst="rect">
            <a:avLst/>
          </a:prstGeom>
        </p:spPr>
      </p:pic>
    </p:spTree>
    <p:extLst>
      <p:ext uri="{BB962C8B-B14F-4D97-AF65-F5344CB8AC3E}">
        <p14:creationId xmlns:p14="http://schemas.microsoft.com/office/powerpoint/2010/main" val="652059179"/>
      </p:ext>
    </p:extLst>
  </p:cSld>
  <p:clrMapOvr>
    <a:masterClrMapping/>
  </p:clrMapOvr>
  <p:extLst>
    <p:ext uri="{DCECCB84-F9BA-43D5-87BE-67443E8EF086}">
      <p15:sldGuideLst xmlns:p15="http://schemas.microsoft.com/office/powerpoint/2012/main">
        <p15:guide id="1" pos="4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Photo Content">
    <p:bg>
      <p:bgPr>
        <a:solidFill>
          <a:schemeClr val="accent3"/>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marL="0" indent="0">
              <a:buNone/>
              <a:defRPr sz="1800" b="1">
                <a:solidFill>
                  <a:schemeClr val="accent1"/>
                </a:solidFill>
              </a:defRPr>
            </a:lvl1pPr>
            <a:lvl2pPr marL="283464" indent="-283464">
              <a:spcBef>
                <a:spcPts val="1000"/>
              </a:spcBef>
              <a:defRPr sz="1800">
                <a:solidFill>
                  <a:schemeClr val="accent1"/>
                </a:solidFill>
              </a:defRPr>
            </a:lvl2pPr>
          </a:lstStyle>
          <a:p>
            <a:pPr lvl="0"/>
            <a:r>
              <a:rPr lang="en-US"/>
              <a:t>Click to edit Master text styles</a:t>
            </a:r>
          </a:p>
          <a:p>
            <a:pPr lvl="1"/>
            <a:r>
              <a:rPr lang="en-US"/>
              <a:t>Second level</a:t>
            </a:r>
          </a:p>
        </p:txBody>
      </p:sp>
      <p:sp>
        <p:nvSpPr>
          <p:cNvPr id="8" name="Picture Placeholder 13">
            <a:extLst>
              <a:ext uri="{FF2B5EF4-FFF2-40B4-BE49-F238E27FC236}">
                <a16:creationId xmlns:a16="http://schemas.microsoft.com/office/drawing/2014/main" id="{89E410BA-B0FE-4F0E-8BE5-D33CC016635B}"/>
              </a:ext>
            </a:extLst>
          </p:cNvPr>
          <p:cNvSpPr>
            <a:spLocks noGrp="1"/>
          </p:cNvSpPr>
          <p:nvPr>
            <p:ph type="pic" sz="quarter" idx="13"/>
          </p:nvPr>
        </p:nvSpPr>
        <p:spPr>
          <a:xfrm>
            <a:off x="6858000" y="3444081"/>
            <a:ext cx="4572000" cy="2362200"/>
          </a:xfrm>
          <a:solidFill>
            <a:schemeClr val="accent3">
              <a:lumMod val="75000"/>
            </a:schemeClr>
          </a:solidFill>
        </p:spPr>
        <p:txBody>
          <a:bodyPr/>
          <a:lstStyle>
            <a:lvl1pPr algn="ctr">
              <a:buNone/>
              <a:defRPr sz="1600"/>
            </a:lvl1pPr>
          </a:lstStyle>
          <a:p>
            <a:r>
              <a:rPr lang="en-US"/>
              <a:t>Click icon to add picture</a:t>
            </a:r>
          </a:p>
        </p:txBody>
      </p:sp>
      <p:sp>
        <p:nvSpPr>
          <p:cNvPr id="9" name="Picture Placeholder 13">
            <a:extLst>
              <a:ext uri="{FF2B5EF4-FFF2-40B4-BE49-F238E27FC236}">
                <a16:creationId xmlns:a16="http://schemas.microsoft.com/office/drawing/2014/main" id="{827A95C0-AE8D-46E1-9EF9-64504CBEF99E}"/>
              </a:ext>
            </a:extLst>
          </p:cNvPr>
          <p:cNvSpPr>
            <a:spLocks noGrp="1"/>
          </p:cNvSpPr>
          <p:nvPr>
            <p:ph type="pic" sz="quarter" idx="14"/>
          </p:nvPr>
        </p:nvSpPr>
        <p:spPr>
          <a:xfrm>
            <a:off x="6858000" y="715963"/>
            <a:ext cx="4572000" cy="2362200"/>
          </a:xfrm>
          <a:solidFill>
            <a:schemeClr val="accent3">
              <a:lumMod val="75000"/>
            </a:schemeClr>
          </a:solidFill>
        </p:spPr>
        <p:txBody>
          <a:bodyPr/>
          <a:lstStyle>
            <a:lvl1pPr algn="ctr">
              <a:buNone/>
              <a:defRPr sz="1600"/>
            </a:lvl1pPr>
          </a:lstStyle>
          <a:p>
            <a:r>
              <a:rPr lang="en-US"/>
              <a:t>Click icon to add picture</a:t>
            </a:r>
          </a:p>
        </p:txBody>
      </p:sp>
      <p:pic>
        <p:nvPicPr>
          <p:cNvPr id="2" name="Graphic 1">
            <a:extLst>
              <a:ext uri="{FF2B5EF4-FFF2-40B4-BE49-F238E27FC236}">
                <a16:creationId xmlns:a16="http://schemas.microsoft.com/office/drawing/2014/main" id="{074AC9B3-247D-45E3-9C91-C248ADAFBA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000750"/>
            <a:ext cx="12192000" cy="857250"/>
          </a:xfrm>
          <a:prstGeom prst="rect">
            <a:avLst/>
          </a:prstGeom>
        </p:spPr>
      </p:pic>
      <p:sp>
        <p:nvSpPr>
          <p:cNvPr id="3" name="Title 2">
            <a:extLst>
              <a:ext uri="{FF2B5EF4-FFF2-40B4-BE49-F238E27FC236}">
                <a16:creationId xmlns:a16="http://schemas.microsoft.com/office/drawing/2014/main" id="{BB8295CA-882D-4533-80DA-6D6EA01257A6}"/>
              </a:ext>
            </a:extLst>
          </p:cNvPr>
          <p:cNvSpPr>
            <a:spLocks noGrp="1"/>
          </p:cNvSpPr>
          <p:nvPr>
            <p:ph type="title"/>
          </p:nvPr>
        </p:nvSpPr>
        <p:spPr>
          <a:xfrm>
            <a:off x="762000" y="715961"/>
            <a:ext cx="5334000" cy="1189038"/>
          </a:xfrm>
        </p:spPr>
        <p:txBody>
          <a:bodyPr vert="horz" lIns="91440" tIns="45720" rIns="91440" bIns="45720" rtlCol="0" anchor="t">
            <a:normAutofit/>
          </a:bodyPr>
          <a:lstStyle>
            <a:lvl1pPr>
              <a:defRPr lang="en-US" sz="4000">
                <a:solidFill>
                  <a:schemeClr val="accent1"/>
                </a:solidFill>
                <a:ea typeface="+mn-ea"/>
                <a:cs typeface="+mn-cs"/>
              </a:defRPr>
            </a:lvl1pPr>
          </a:lstStyle>
          <a:p>
            <a:pPr marL="0" lvl="0" indent="0">
              <a:spcBef>
                <a:spcPts val="100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1587292952"/>
      </p:ext>
    </p:extLst>
  </p:cSld>
  <p:clrMapOvr>
    <a:masterClrMapping/>
  </p:clrMapOvr>
  <p:extLst>
    <p:ext uri="{DCECCB84-F9BA-43D5-87BE-67443E8EF086}">
      <p15:sldGuideLst xmlns:p15="http://schemas.microsoft.com/office/powerpoint/2012/main">
        <p15:guide id="1" orient="horz" pos="3672"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ght Pattern Content">
    <p:bg>
      <p:bgPr>
        <a:solidFill>
          <a:schemeClr val="accent2"/>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762000" y="1905000"/>
            <a:ext cx="6477000" cy="3276600"/>
          </a:xfrm>
        </p:spPr>
        <p:txBody>
          <a:bodyPr/>
          <a:lstStyle>
            <a:lvl1pPr marL="0" indent="0">
              <a:buNone/>
              <a:defRPr sz="1800" b="1">
                <a:solidFill>
                  <a:schemeClr val="tx1"/>
                </a:solidFill>
              </a:defRPr>
            </a:lvl1pPr>
            <a:lvl2pPr marL="283464" indent="-283464">
              <a:spcBef>
                <a:spcPts val="1000"/>
              </a:spcBef>
              <a:defRPr sz="1800">
                <a:solidFill>
                  <a:schemeClr val="tx1"/>
                </a:solidFill>
              </a:defRPr>
            </a:lvl2pPr>
          </a:lstStyle>
          <a:p>
            <a:pPr lvl="0"/>
            <a:r>
              <a:rPr lang="en-US"/>
              <a:t>Click to edit Master text styles</a:t>
            </a:r>
          </a:p>
          <a:p>
            <a:pPr lvl="1"/>
            <a:r>
              <a:rPr lang="en-US"/>
              <a:t>Second level</a:t>
            </a:r>
          </a:p>
        </p:txBody>
      </p:sp>
      <p:pic>
        <p:nvPicPr>
          <p:cNvPr id="8" name="Graphic 7" hidden="1">
            <a:extLst>
              <a:ext uri="{FF2B5EF4-FFF2-40B4-BE49-F238E27FC236}">
                <a16:creationId xmlns:a16="http://schemas.microsoft.com/office/drawing/2014/main" id="{606CCDFE-8488-471E-A2E2-3C7504F25F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633874" y="0"/>
            <a:ext cx="3558126" cy="6858000"/>
          </a:xfrm>
          <a:prstGeom prst="rect">
            <a:avLst/>
          </a:prstGeom>
        </p:spPr>
      </p:pic>
      <p:pic>
        <p:nvPicPr>
          <p:cNvPr id="7" name="Graphic 6">
            <a:extLst>
              <a:ext uri="{FF2B5EF4-FFF2-40B4-BE49-F238E27FC236}">
                <a16:creationId xmlns:a16="http://schemas.microsoft.com/office/drawing/2014/main" id="{9A7A9776-2781-49A6-AD44-CE45C0543F4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82000" y="0"/>
            <a:ext cx="3810000" cy="6858000"/>
          </a:xfrm>
          <a:prstGeom prst="rect">
            <a:avLst/>
          </a:prstGeom>
        </p:spPr>
      </p:pic>
      <p:sp>
        <p:nvSpPr>
          <p:cNvPr id="2" name="Title 1">
            <a:extLst>
              <a:ext uri="{FF2B5EF4-FFF2-40B4-BE49-F238E27FC236}">
                <a16:creationId xmlns:a16="http://schemas.microsoft.com/office/drawing/2014/main" id="{EA2FE0FB-930A-4056-8430-A6353A5DA863}"/>
              </a:ext>
            </a:extLst>
          </p:cNvPr>
          <p:cNvSpPr>
            <a:spLocks noGrp="1"/>
          </p:cNvSpPr>
          <p:nvPr>
            <p:ph type="title"/>
          </p:nvPr>
        </p:nvSpPr>
        <p:spPr>
          <a:xfrm>
            <a:off x="762000" y="715961"/>
            <a:ext cx="6477000" cy="1189038"/>
          </a:xfrm>
        </p:spPr>
        <p:txBody>
          <a:bodyPr vert="horz" lIns="91440" tIns="45720" rIns="91440" bIns="45720" rtlCol="0" anchor="t">
            <a:normAutofit/>
          </a:bodyPr>
          <a:lstStyle>
            <a:lvl1pPr>
              <a:defRPr lang="en-US" sz="4000">
                <a:ea typeface="+mn-ea"/>
                <a:cs typeface="+mn-cs"/>
              </a:defRPr>
            </a:lvl1pPr>
          </a:lstStyle>
          <a:p>
            <a:pPr marL="0" lvl="0" indent="0">
              <a:spcBef>
                <a:spcPts val="100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1429281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ight Pattern Content Yellow">
    <p:bg>
      <p:bgPr>
        <a:solidFill>
          <a:schemeClr val="accent3"/>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762000" y="1905000"/>
            <a:ext cx="6477000" cy="3276600"/>
          </a:xfrm>
        </p:spPr>
        <p:txBody>
          <a:bodyPr/>
          <a:lstStyle>
            <a:lvl1pPr marL="0" indent="0">
              <a:buNone/>
              <a:defRPr sz="1800" b="1">
                <a:solidFill>
                  <a:schemeClr val="accent1"/>
                </a:solidFill>
              </a:defRPr>
            </a:lvl1pPr>
            <a:lvl2pPr marL="283464" indent="-283464">
              <a:spcBef>
                <a:spcPts val="1000"/>
              </a:spcBef>
              <a:defRPr sz="1800">
                <a:solidFill>
                  <a:schemeClr val="accent1"/>
                </a:solidFill>
              </a:defRPr>
            </a:lvl2pPr>
          </a:lstStyle>
          <a:p>
            <a:pPr lvl="0"/>
            <a:r>
              <a:rPr lang="en-US"/>
              <a:t>Click to edit Master text styles</a:t>
            </a:r>
          </a:p>
          <a:p>
            <a:pPr lvl="1"/>
            <a:r>
              <a:rPr lang="en-US"/>
              <a:t>Second level</a:t>
            </a:r>
          </a:p>
        </p:txBody>
      </p:sp>
      <p:pic>
        <p:nvPicPr>
          <p:cNvPr id="8" name="Graphic 7" hidden="1">
            <a:extLst>
              <a:ext uri="{FF2B5EF4-FFF2-40B4-BE49-F238E27FC236}">
                <a16:creationId xmlns:a16="http://schemas.microsoft.com/office/drawing/2014/main" id="{606CCDFE-8488-471E-A2E2-3C7504F25F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633874" y="0"/>
            <a:ext cx="3558126" cy="6858000"/>
          </a:xfrm>
          <a:prstGeom prst="rect">
            <a:avLst/>
          </a:prstGeom>
        </p:spPr>
      </p:pic>
      <p:pic>
        <p:nvPicPr>
          <p:cNvPr id="7" name="Graphic 6">
            <a:extLst>
              <a:ext uri="{FF2B5EF4-FFF2-40B4-BE49-F238E27FC236}">
                <a16:creationId xmlns:a16="http://schemas.microsoft.com/office/drawing/2014/main" id="{9A7A9776-2781-49A6-AD44-CE45C0543F4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82000" y="0"/>
            <a:ext cx="3810000" cy="6858000"/>
          </a:xfrm>
          <a:prstGeom prst="rect">
            <a:avLst/>
          </a:prstGeom>
        </p:spPr>
      </p:pic>
      <p:sp>
        <p:nvSpPr>
          <p:cNvPr id="2" name="Title 1">
            <a:extLst>
              <a:ext uri="{FF2B5EF4-FFF2-40B4-BE49-F238E27FC236}">
                <a16:creationId xmlns:a16="http://schemas.microsoft.com/office/drawing/2014/main" id="{EA2FE0FB-930A-4056-8430-A6353A5DA863}"/>
              </a:ext>
            </a:extLst>
          </p:cNvPr>
          <p:cNvSpPr>
            <a:spLocks noGrp="1"/>
          </p:cNvSpPr>
          <p:nvPr>
            <p:ph type="title"/>
          </p:nvPr>
        </p:nvSpPr>
        <p:spPr>
          <a:xfrm>
            <a:off x="762000" y="715961"/>
            <a:ext cx="6477000" cy="1189038"/>
          </a:xfrm>
        </p:spPr>
        <p:txBody>
          <a:bodyPr vert="horz" lIns="91440" tIns="45720" rIns="91440" bIns="45720" rtlCol="0" anchor="t">
            <a:normAutofit/>
          </a:bodyPr>
          <a:lstStyle>
            <a:lvl1pPr>
              <a:defRPr lang="en-US" sz="4000">
                <a:solidFill>
                  <a:schemeClr val="accent1"/>
                </a:solidFill>
                <a:ea typeface="+mn-ea"/>
                <a:cs typeface="+mn-cs"/>
              </a:defRPr>
            </a:lvl1pPr>
          </a:lstStyle>
          <a:p>
            <a:pPr marL="0" lvl="0" indent="0">
              <a:spcBef>
                <a:spcPts val="100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2002499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Pattern Content">
    <p:bg>
      <p:bgPr>
        <a:solidFill>
          <a:schemeClr val="accent2"/>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4533900" y="1905000"/>
            <a:ext cx="6955734" cy="3276600"/>
          </a:xfrm>
        </p:spPr>
        <p:txBody>
          <a:bodyPr/>
          <a:lstStyle>
            <a:lvl1pPr marL="0" indent="0">
              <a:buNone/>
              <a:defRPr sz="1800" b="1">
                <a:solidFill>
                  <a:schemeClr val="tx1"/>
                </a:solidFill>
              </a:defRPr>
            </a:lvl1pPr>
            <a:lvl2pPr marL="283464" indent="-283464">
              <a:spcBef>
                <a:spcPts val="1000"/>
              </a:spcBef>
              <a:defRPr sz="1800">
                <a:solidFill>
                  <a:schemeClr val="tx1"/>
                </a:solidFill>
              </a:defRPr>
            </a:lvl2pPr>
          </a:lstStyle>
          <a:p>
            <a:pPr lvl="0"/>
            <a:r>
              <a:rPr lang="en-US"/>
              <a:t>Click to edit Master text styles</a:t>
            </a:r>
          </a:p>
          <a:p>
            <a:pPr lvl="1"/>
            <a:r>
              <a:rPr lang="en-US"/>
              <a:t>Second level</a:t>
            </a:r>
          </a:p>
        </p:txBody>
      </p:sp>
      <p:pic>
        <p:nvPicPr>
          <p:cNvPr id="13" name="Graphic 12" hidden="1">
            <a:extLst>
              <a:ext uri="{FF2B5EF4-FFF2-40B4-BE49-F238E27FC236}">
                <a16:creationId xmlns:a16="http://schemas.microsoft.com/office/drawing/2014/main" id="{8393C3A4-D09E-47EB-B9F0-C1DDDEB3B18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0" y="0"/>
            <a:ext cx="3810000" cy="6858000"/>
          </a:xfrm>
          <a:prstGeom prst="rect">
            <a:avLst/>
          </a:prstGeom>
        </p:spPr>
      </p:pic>
      <p:pic>
        <p:nvPicPr>
          <p:cNvPr id="8" name="Graphic 7">
            <a:extLst>
              <a:ext uri="{FF2B5EF4-FFF2-40B4-BE49-F238E27FC236}">
                <a16:creationId xmlns:a16="http://schemas.microsoft.com/office/drawing/2014/main" id="{B829B5F1-1C12-4A1B-A83C-BFE17D26D9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3810000" cy="6858000"/>
          </a:xfrm>
          <a:prstGeom prst="rect">
            <a:avLst/>
          </a:prstGeom>
        </p:spPr>
      </p:pic>
      <p:sp>
        <p:nvSpPr>
          <p:cNvPr id="2" name="Title 1">
            <a:extLst>
              <a:ext uri="{FF2B5EF4-FFF2-40B4-BE49-F238E27FC236}">
                <a16:creationId xmlns:a16="http://schemas.microsoft.com/office/drawing/2014/main" id="{0D62E947-C679-46EB-896A-20E355781CAF}"/>
              </a:ext>
            </a:extLst>
          </p:cNvPr>
          <p:cNvSpPr>
            <a:spLocks noGrp="1"/>
          </p:cNvSpPr>
          <p:nvPr>
            <p:ph type="title"/>
          </p:nvPr>
        </p:nvSpPr>
        <p:spPr>
          <a:xfrm>
            <a:off x="4533898" y="715961"/>
            <a:ext cx="6955735" cy="1189038"/>
          </a:xfrm>
        </p:spPr>
        <p:txBody>
          <a:bodyPr vert="horz" lIns="91440" tIns="45720" rIns="91440" bIns="45720" rtlCol="0" anchor="t">
            <a:normAutofit/>
          </a:bodyPr>
          <a:lstStyle>
            <a:lvl1pPr>
              <a:defRPr lang="en-US" sz="4000" i="0" cap="none" spc="-50" baseline="0">
                <a:ln w="3175">
                  <a:noFill/>
                </a:ln>
                <a:solidFill>
                  <a:schemeClr val="tx1"/>
                </a:solidFill>
                <a:effectLst/>
                <a:ea typeface="+mn-ea"/>
                <a:cs typeface="Segoe UI" pitchFamily="34" charset="0"/>
              </a:defRPr>
            </a:lvl1pPr>
          </a:lstStyle>
          <a:p>
            <a:pPr marL="0" lvl="0" indent="0">
              <a:spcBef>
                <a:spcPts val="100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220419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56"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Pattern Content Yellow">
    <p:bg>
      <p:bgPr>
        <a:solidFill>
          <a:schemeClr val="accent3"/>
        </a:solidFill>
        <a:effectLst/>
      </p:bgPr>
    </p:bg>
    <p:spTree>
      <p:nvGrpSpPr>
        <p:cNvPr id="1" name=""/>
        <p:cNvGrpSpPr/>
        <p:nvPr/>
      </p:nvGrpSpPr>
      <p:grpSpPr>
        <a:xfrm>
          <a:off x="0" y="0"/>
          <a:ext cx="0" cy="0"/>
          <a:chOff x="0" y="0"/>
          <a:chExt cx="0" cy="0"/>
        </a:xfrm>
      </p:grpSpPr>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4533900" y="1905000"/>
            <a:ext cx="6955734" cy="3276600"/>
          </a:xfrm>
        </p:spPr>
        <p:txBody>
          <a:bodyPr/>
          <a:lstStyle>
            <a:lvl1pPr marL="0" indent="0">
              <a:buNone/>
              <a:defRPr sz="1800" b="1">
                <a:solidFill>
                  <a:schemeClr val="accent1"/>
                </a:solidFill>
              </a:defRPr>
            </a:lvl1pPr>
            <a:lvl2pPr marL="283464" indent="-283464">
              <a:spcBef>
                <a:spcPts val="1000"/>
              </a:spcBef>
              <a:defRPr sz="1800">
                <a:solidFill>
                  <a:schemeClr val="accent1"/>
                </a:solidFill>
              </a:defRPr>
            </a:lvl2pPr>
          </a:lstStyle>
          <a:p>
            <a:pPr lvl="0"/>
            <a:r>
              <a:rPr lang="en-US"/>
              <a:t>Click to edit Master text styles</a:t>
            </a:r>
          </a:p>
          <a:p>
            <a:pPr lvl="1"/>
            <a:r>
              <a:rPr lang="en-US"/>
              <a:t>Second level</a:t>
            </a:r>
          </a:p>
        </p:txBody>
      </p:sp>
      <p:pic>
        <p:nvPicPr>
          <p:cNvPr id="13" name="Graphic 12" hidden="1">
            <a:extLst>
              <a:ext uri="{FF2B5EF4-FFF2-40B4-BE49-F238E27FC236}">
                <a16:creationId xmlns:a16="http://schemas.microsoft.com/office/drawing/2014/main" id="{8393C3A4-D09E-47EB-B9F0-C1DDDEB3B18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0" y="0"/>
            <a:ext cx="3810000" cy="6858000"/>
          </a:xfrm>
          <a:prstGeom prst="rect">
            <a:avLst/>
          </a:prstGeom>
        </p:spPr>
      </p:pic>
      <p:pic>
        <p:nvPicPr>
          <p:cNvPr id="8" name="Graphic 7">
            <a:extLst>
              <a:ext uri="{FF2B5EF4-FFF2-40B4-BE49-F238E27FC236}">
                <a16:creationId xmlns:a16="http://schemas.microsoft.com/office/drawing/2014/main" id="{B829B5F1-1C12-4A1B-A83C-BFE17D26D9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3810000" cy="6858000"/>
          </a:xfrm>
          <a:prstGeom prst="rect">
            <a:avLst/>
          </a:prstGeom>
        </p:spPr>
      </p:pic>
      <p:sp>
        <p:nvSpPr>
          <p:cNvPr id="2" name="Title 1">
            <a:extLst>
              <a:ext uri="{FF2B5EF4-FFF2-40B4-BE49-F238E27FC236}">
                <a16:creationId xmlns:a16="http://schemas.microsoft.com/office/drawing/2014/main" id="{0D62E947-C679-46EB-896A-20E355781CAF}"/>
              </a:ext>
            </a:extLst>
          </p:cNvPr>
          <p:cNvSpPr>
            <a:spLocks noGrp="1"/>
          </p:cNvSpPr>
          <p:nvPr>
            <p:ph type="title"/>
          </p:nvPr>
        </p:nvSpPr>
        <p:spPr>
          <a:xfrm>
            <a:off x="4533898" y="715961"/>
            <a:ext cx="6955735" cy="1189038"/>
          </a:xfrm>
        </p:spPr>
        <p:txBody>
          <a:bodyPr vert="horz" lIns="91440" tIns="45720" rIns="91440" bIns="45720" rtlCol="0" anchor="t">
            <a:normAutofit/>
          </a:bodyPr>
          <a:lstStyle>
            <a:lvl1pPr>
              <a:defRPr lang="en-US" sz="4000" i="0" cap="none" spc="-50" baseline="0">
                <a:ln w="3175">
                  <a:noFill/>
                </a:ln>
                <a:solidFill>
                  <a:schemeClr val="accent1"/>
                </a:solidFill>
                <a:effectLst/>
                <a:ea typeface="+mn-ea"/>
                <a:cs typeface="Segoe UI" pitchFamily="34" charset="0"/>
              </a:defRPr>
            </a:lvl1pPr>
          </a:lstStyle>
          <a:p>
            <a:pPr marL="0" lvl="0" indent="0">
              <a:spcBef>
                <a:spcPts val="1000"/>
              </a:spcBef>
              <a:buFont typeface="Arial" panose="020B0604020202020204" pitchFamily="34" charset="0"/>
            </a:pPr>
            <a:r>
              <a:rPr lang="en-US"/>
              <a:t>Click to edit Master title style</a:t>
            </a:r>
          </a:p>
        </p:txBody>
      </p:sp>
    </p:spTree>
    <p:extLst>
      <p:ext uri="{BB962C8B-B14F-4D97-AF65-F5344CB8AC3E}">
        <p14:creationId xmlns:p14="http://schemas.microsoft.com/office/powerpoint/2010/main" val="75319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56"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fetti Content Purple">
    <p:bg>
      <p:bgPr>
        <a:solidFill>
          <a:schemeClr val="accent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75104"/>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accent3"/>
                </a:solidFill>
                <a:effectLst/>
                <a:latin typeface="+mn-lt"/>
                <a:ea typeface="+mn-ea"/>
                <a:cs typeface="Segoe UI" pitchFamily="34" charset="0"/>
              </a:defRPr>
            </a:lvl1pPr>
          </a:lstStyle>
          <a:p>
            <a:r>
              <a:rPr lang="en-US"/>
              <a:t>Section title with border</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pic>
        <p:nvPicPr>
          <p:cNvPr id="3" name="Graphic 2">
            <a:extLst>
              <a:ext uri="{FF2B5EF4-FFF2-40B4-BE49-F238E27FC236}">
                <a16:creationId xmlns:a16="http://schemas.microsoft.com/office/drawing/2014/main" id="{EEE98737-74D2-46C7-8655-74871A42039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31248"/>
            <a:ext cx="12192000" cy="428625"/>
          </a:xfrm>
          <a:prstGeom prst="rect">
            <a:avLst/>
          </a:prstGeom>
        </p:spPr>
      </p:pic>
      <p:pic>
        <p:nvPicPr>
          <p:cNvPr id="4" name="Graphic 3">
            <a:extLst>
              <a:ext uri="{FF2B5EF4-FFF2-40B4-BE49-F238E27FC236}">
                <a16:creationId xmlns:a16="http://schemas.microsoft.com/office/drawing/2014/main" id="{7146B861-BC3C-4898-95DE-944AB08755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340659"/>
            <a:ext cx="12192000" cy="428625"/>
          </a:xfrm>
          <a:prstGeom prst="rect">
            <a:avLst/>
          </a:prstGeom>
        </p:spPr>
      </p:pic>
    </p:spTree>
    <p:extLst>
      <p:ext uri="{BB962C8B-B14F-4D97-AF65-F5344CB8AC3E}">
        <p14:creationId xmlns:p14="http://schemas.microsoft.com/office/powerpoint/2010/main" val="2842644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04" userDrawn="1">
          <p15:clr>
            <a:srgbClr val="FBAE40"/>
          </p15:clr>
        </p15:guide>
        <p15:guide id="2" pos="6127">
          <p15:clr>
            <a:srgbClr val="5ACBF0"/>
          </p15:clr>
        </p15:guide>
        <p15:guide id="3" orient="horz" pos="216" userDrawn="1">
          <p15:clr>
            <a:srgbClr val="5ACBF0"/>
          </p15:clr>
        </p15:guide>
        <p15:guide id="4" orient="horz" pos="1560" userDrawn="1">
          <p15:clr>
            <a:srgbClr val="5ACBF0"/>
          </p15:clr>
        </p15:guide>
        <p15:guide id="5" orient="horz" pos="393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fetti Content Blue">
    <p:bg>
      <p:bgPr>
        <a:solidFill>
          <a:schemeClr val="accent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75104"/>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n-lt"/>
                <a:ea typeface="+mn-ea"/>
                <a:cs typeface="Segoe UI" pitchFamily="34" charset="0"/>
              </a:defRPr>
            </a:lvl1pPr>
          </a:lstStyle>
          <a:p>
            <a:r>
              <a:rPr lang="en-US"/>
              <a:t>Section title with border</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pic>
        <p:nvPicPr>
          <p:cNvPr id="3" name="Graphic 2">
            <a:extLst>
              <a:ext uri="{FF2B5EF4-FFF2-40B4-BE49-F238E27FC236}">
                <a16:creationId xmlns:a16="http://schemas.microsoft.com/office/drawing/2014/main" id="{B4FBE5B2-2D6A-4DC6-9944-CF3D7EC50A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31248"/>
            <a:ext cx="12192000" cy="428625"/>
          </a:xfrm>
          <a:prstGeom prst="rect">
            <a:avLst/>
          </a:prstGeom>
        </p:spPr>
      </p:pic>
      <p:pic>
        <p:nvPicPr>
          <p:cNvPr id="8" name="Graphic 7">
            <a:extLst>
              <a:ext uri="{FF2B5EF4-FFF2-40B4-BE49-F238E27FC236}">
                <a16:creationId xmlns:a16="http://schemas.microsoft.com/office/drawing/2014/main" id="{B9407BD0-C2EE-44A7-8749-433953FD1FD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340659"/>
            <a:ext cx="12192000" cy="428625"/>
          </a:xfrm>
          <a:prstGeom prst="rect">
            <a:avLst/>
          </a:prstGeom>
        </p:spPr>
      </p:pic>
    </p:spTree>
    <p:extLst>
      <p:ext uri="{BB962C8B-B14F-4D97-AF65-F5344CB8AC3E}">
        <p14:creationId xmlns:p14="http://schemas.microsoft.com/office/powerpoint/2010/main" val="3701056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84" userDrawn="1">
          <p15:clr>
            <a:srgbClr val="FBAE40"/>
          </p15:clr>
        </p15:guide>
        <p15:guide id="2" pos="6127">
          <p15:clr>
            <a:srgbClr val="5ACBF0"/>
          </p15:clr>
        </p15:guide>
        <p15:guide id="3" orient="horz" pos="216" userDrawn="1">
          <p15:clr>
            <a:srgbClr val="5ACBF0"/>
          </p15:clr>
        </p15:guide>
        <p15:guide id="4" orient="horz" pos="4128" userDrawn="1">
          <p15:clr>
            <a:srgbClr val="5ACBF0"/>
          </p15:clr>
        </p15:guide>
        <p15:guide id="5" orient="horz" pos="393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en-US"/>
              <a:t>July 6, 2023</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02A1B0-4691-41D9-84E0-69D594EAA3FE}" type="slidenum">
              <a:rPr lang="en-US" altLang="en-US" smtClean="0"/>
              <a:pPr/>
              <a:t>‹#›</a:t>
            </a:fld>
            <a:endParaRPr lang="en-US" altLang="en-US"/>
          </a:p>
        </p:txBody>
      </p:sp>
    </p:spTree>
    <p:extLst>
      <p:ext uri="{BB962C8B-B14F-4D97-AF65-F5344CB8AC3E}">
        <p14:creationId xmlns:p14="http://schemas.microsoft.com/office/powerpoint/2010/main" val="1595586410"/>
      </p:ext>
    </p:extLst>
  </p:cSld>
  <p:clrMap bg1="dk1" tx1="lt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9" r:id="rId5"/>
    <p:sldLayoutId id="2147483730" r:id="rId6"/>
    <p:sldLayoutId id="2147483722" r:id="rId7"/>
    <p:sldLayoutId id="2147483723" r:id="rId8"/>
    <p:sldLayoutId id="2147483724" r:id="rId9"/>
    <p:sldLayoutId id="2147483725" r:id="rId10"/>
    <p:sldLayoutId id="2147483726" r:id="rId11"/>
    <p:sldLayoutId id="2147483727" r:id="rId12"/>
    <p:sldLayoutId id="2147483728" r:id="rId13"/>
  </p:sldLayoutIdLst>
  <p:hf sldNum="0" hdr="0" ftr="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humancapitalllc.com/active-searches/#/jobs/25069"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A7E8EA-FF4D-4A68-97F9-3EBE97F73E12}"/>
              </a:ext>
            </a:extLst>
          </p:cNvPr>
          <p:cNvSpPr>
            <a:spLocks noGrp="1"/>
          </p:cNvSpPr>
          <p:nvPr>
            <p:ph type="title"/>
          </p:nvPr>
        </p:nvSpPr>
        <p:spPr>
          <a:xfrm>
            <a:off x="3838352" y="1418665"/>
            <a:ext cx="7442791" cy="2673117"/>
          </a:xfrm>
        </p:spPr>
        <p:txBody>
          <a:bodyPr>
            <a:noAutofit/>
          </a:bodyPr>
          <a:lstStyle/>
          <a:p>
            <a:r>
              <a:rPr lang="en-US" sz="6000" dirty="0">
                <a:solidFill>
                  <a:schemeClr val="accent3"/>
                </a:solidFill>
                <a:sym typeface="Playfair Display"/>
              </a:rPr>
              <a:t>HBCU DIGITAL LIBRARY TRUST</a:t>
            </a:r>
            <a:br>
              <a:rPr lang="en-US" sz="6000" dirty="0">
                <a:solidFill>
                  <a:schemeClr val="accent3"/>
                </a:solidFill>
                <a:sym typeface="Playfair Display"/>
              </a:rPr>
            </a:br>
            <a:br>
              <a:rPr lang="en-US" sz="6000" dirty="0">
                <a:solidFill>
                  <a:schemeClr val="accent3"/>
                </a:solidFill>
                <a:sym typeface="Playfair Display"/>
              </a:rPr>
            </a:br>
            <a:r>
              <a:rPr lang="en-US" sz="4000" dirty="0">
                <a:solidFill>
                  <a:schemeClr val="accent3"/>
                </a:solidFill>
                <a:sym typeface="Playfair Display"/>
              </a:rPr>
              <a:t>Partnership of the </a:t>
            </a:r>
            <a:br>
              <a:rPr lang="en-US" sz="4000" dirty="0">
                <a:solidFill>
                  <a:schemeClr val="accent3"/>
                </a:solidFill>
                <a:sym typeface="Playfair Display"/>
              </a:rPr>
            </a:br>
            <a:r>
              <a:rPr lang="en-US" sz="4000" dirty="0">
                <a:solidFill>
                  <a:schemeClr val="accent3"/>
                </a:solidFill>
                <a:sym typeface="Playfair Display"/>
              </a:rPr>
              <a:t>HBCU Library Alliance </a:t>
            </a:r>
            <a:br>
              <a:rPr lang="en-US" sz="4000" dirty="0">
                <a:solidFill>
                  <a:schemeClr val="accent3"/>
                </a:solidFill>
                <a:sym typeface="Playfair Display"/>
              </a:rPr>
            </a:br>
            <a:r>
              <a:rPr lang="en-US" sz="4000" dirty="0">
                <a:solidFill>
                  <a:schemeClr val="accent3"/>
                </a:solidFill>
                <a:sym typeface="Playfair Display"/>
              </a:rPr>
              <a:t>&amp; </a:t>
            </a:r>
            <a:br>
              <a:rPr lang="en-US" sz="4000" dirty="0">
                <a:solidFill>
                  <a:schemeClr val="accent3"/>
                </a:solidFill>
                <a:sym typeface="Playfair Display"/>
              </a:rPr>
            </a:br>
            <a:r>
              <a:rPr lang="en-US" sz="4000" dirty="0">
                <a:solidFill>
                  <a:schemeClr val="accent3"/>
                </a:solidFill>
                <a:sym typeface="Playfair Display"/>
              </a:rPr>
              <a:t>Harvard University Library</a:t>
            </a:r>
            <a:br>
              <a:rPr lang="en-US" sz="4400" dirty="0">
                <a:solidFill>
                  <a:schemeClr val="accent3"/>
                </a:solidFill>
                <a:sym typeface="Playfair Display"/>
              </a:rPr>
            </a:br>
            <a:endParaRPr lang="en-US" sz="2800" dirty="0">
              <a:solidFill>
                <a:schemeClr val="accent5"/>
              </a:solidFill>
            </a:endParaRPr>
          </a:p>
        </p:txBody>
      </p:sp>
      <p:sp>
        <p:nvSpPr>
          <p:cNvPr id="2" name="Google Shape;104;p23">
            <a:extLst>
              <a:ext uri="{FF2B5EF4-FFF2-40B4-BE49-F238E27FC236}">
                <a16:creationId xmlns:a16="http://schemas.microsoft.com/office/drawing/2014/main" id="{CD13D4FE-8EFC-187A-6966-A72AFE1E9F4B}"/>
              </a:ext>
            </a:extLst>
          </p:cNvPr>
          <p:cNvSpPr txBox="1"/>
          <p:nvPr/>
        </p:nvSpPr>
        <p:spPr>
          <a:xfrm>
            <a:off x="4253948" y="4967111"/>
            <a:ext cx="6689035" cy="106679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lang="en-US" sz="1600" spc="400" dirty="0">
              <a:latin typeface="Montserrat SemiBold"/>
              <a:ea typeface="Montserrat SemiBold"/>
              <a:cs typeface="Montserrat SemiBold"/>
            </a:endParaRPr>
          </a:p>
          <a:p>
            <a:pPr marL="0" lvl="0" indent="0" algn="ctr" rtl="0">
              <a:spcBef>
                <a:spcPts val="0"/>
              </a:spcBef>
              <a:spcAft>
                <a:spcPts val="0"/>
              </a:spcAft>
              <a:buNone/>
            </a:pPr>
            <a:r>
              <a:rPr lang="en-US" sz="1600" spc="400" dirty="0">
                <a:latin typeface="Montserrat SemiBold"/>
                <a:ea typeface="Montserrat SemiBold"/>
                <a:cs typeface="Montserrat SemiBold"/>
                <a:sym typeface="Montserrat SemiBold"/>
              </a:rPr>
              <a:t>Loretta Parham, AUC Woodruff Library</a:t>
            </a:r>
            <a:br>
              <a:rPr lang="en-US" sz="1600" spc="400" dirty="0">
                <a:latin typeface="Montserrat SemiBold"/>
                <a:ea typeface="Montserrat SemiBold"/>
                <a:cs typeface="Montserrat SemiBold"/>
                <a:sym typeface="Montserrat SemiBold"/>
              </a:rPr>
            </a:br>
            <a:r>
              <a:rPr lang="en-US" sz="1600" spc="400" dirty="0">
                <a:latin typeface="Montserrat SemiBold"/>
                <a:ea typeface="Montserrat SemiBold"/>
                <a:cs typeface="Montserrat SemiBold"/>
                <a:sym typeface="Montserrat SemiBold"/>
              </a:rPr>
              <a:t>HBCU Library Alliance</a:t>
            </a:r>
          </a:p>
          <a:p>
            <a:pPr marL="0" lvl="0" indent="0" algn="ctr" rtl="0">
              <a:spcBef>
                <a:spcPts val="0"/>
              </a:spcBef>
              <a:spcAft>
                <a:spcPts val="0"/>
              </a:spcAft>
              <a:buNone/>
            </a:pPr>
            <a:r>
              <a:rPr lang="en-US" sz="1600" spc="400" dirty="0">
                <a:latin typeface="Montserrat SemiBold"/>
                <a:ea typeface="Montserrat SemiBold"/>
                <a:cs typeface="Montserrat SemiBold"/>
                <a:sym typeface="Montserrat SemiBold"/>
              </a:rPr>
              <a:t>July 6, 2023</a:t>
            </a:r>
            <a:endParaRPr lang="en-US" sz="1600" spc="400" dirty="0">
              <a:latin typeface="Montserrat SemiBold"/>
              <a:ea typeface="Montserrat SemiBold"/>
              <a:cs typeface="Montserrat SemiBold"/>
            </a:endParaRPr>
          </a:p>
          <a:p>
            <a:pPr marL="0" lvl="0" indent="0" algn="l" rtl="0">
              <a:spcBef>
                <a:spcPts val="0"/>
              </a:spcBef>
              <a:spcAft>
                <a:spcPts val="0"/>
              </a:spcAft>
              <a:buNone/>
            </a:pPr>
            <a:endParaRPr lang="en-US" sz="1600" spc="400" dirty="0">
              <a:solidFill>
                <a:srgbClr val="DDD0C4"/>
              </a:solidFill>
              <a:latin typeface="Montserrat SemiBold"/>
              <a:ea typeface="Montserrat SemiBold"/>
              <a:cs typeface="Montserrat SemiBold"/>
              <a:sym typeface="Montserrat SemiBold"/>
            </a:endParaRPr>
          </a:p>
          <a:p>
            <a:pPr marL="0" lvl="0" indent="0" algn="l" rtl="0">
              <a:spcBef>
                <a:spcPts val="0"/>
              </a:spcBef>
              <a:spcAft>
                <a:spcPts val="0"/>
              </a:spcAft>
              <a:buNone/>
            </a:pPr>
            <a:endParaRPr lang="en-US" sz="1600" spc="400" dirty="0">
              <a:solidFill>
                <a:srgbClr val="DDD0C4"/>
              </a:solidFill>
              <a:latin typeface="Montserrat SemiBold"/>
              <a:ea typeface="Montserrat SemiBold"/>
              <a:cs typeface="Montserrat SemiBold"/>
              <a:sym typeface="Montserrat SemiBold"/>
            </a:endParaRPr>
          </a:p>
        </p:txBody>
      </p:sp>
    </p:spTree>
    <p:extLst>
      <p:ext uri="{BB962C8B-B14F-4D97-AF65-F5344CB8AC3E}">
        <p14:creationId xmlns:p14="http://schemas.microsoft.com/office/powerpoint/2010/main" val="2647525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7BF451-42BA-97A6-16C0-D5FC04E141B6}"/>
              </a:ext>
            </a:extLst>
          </p:cNvPr>
          <p:cNvSpPr>
            <a:spLocks noGrp="1"/>
          </p:cNvSpPr>
          <p:nvPr>
            <p:ph type="body" sz="quarter" idx="11"/>
          </p:nvPr>
        </p:nvSpPr>
        <p:spPr>
          <a:xfrm>
            <a:off x="262218" y="1904999"/>
            <a:ext cx="6976782" cy="4237039"/>
          </a:xfrm>
        </p:spPr>
        <p:txBody>
          <a:bodyPr>
            <a:normAutofit/>
          </a:bodyPr>
          <a:lstStyle/>
          <a:p>
            <a:pPr marL="457200" indent="-457200">
              <a:lnSpc>
                <a:spcPct val="100000"/>
              </a:lnSpc>
              <a:buFont typeface="Wingdings" panose="05000000000000000000" pitchFamily="2" charset="2"/>
              <a:buChar char="q"/>
            </a:pPr>
            <a:r>
              <a:rPr lang="en-US" sz="2800" b="0" dirty="0"/>
              <a:t>Advises the Program Director on the development of services and business models that can accelerate and build capacity for the processing, digitization, discovery, and preservation of collections pertaining to African American history held in HBCU libraries and archives. </a:t>
            </a:r>
          </a:p>
          <a:p>
            <a:pPr marL="457200" indent="-457200">
              <a:lnSpc>
                <a:spcPct val="100000"/>
              </a:lnSpc>
              <a:buFont typeface="Wingdings" panose="05000000000000000000" pitchFamily="2" charset="2"/>
              <a:buChar char="q"/>
            </a:pPr>
            <a:r>
              <a:rPr lang="en-US" sz="2800" b="0" dirty="0"/>
              <a:t>Slated to meet quarterly </a:t>
            </a:r>
          </a:p>
          <a:p>
            <a:endParaRPr lang="en-US" sz="2000" dirty="0"/>
          </a:p>
        </p:txBody>
      </p:sp>
      <p:sp>
        <p:nvSpPr>
          <p:cNvPr id="3" name="Title 2">
            <a:extLst>
              <a:ext uri="{FF2B5EF4-FFF2-40B4-BE49-F238E27FC236}">
                <a16:creationId xmlns:a16="http://schemas.microsoft.com/office/drawing/2014/main" id="{EEB30615-F53A-9A0A-8689-1AA94A43048A}"/>
              </a:ext>
            </a:extLst>
          </p:cNvPr>
          <p:cNvSpPr>
            <a:spLocks noGrp="1"/>
          </p:cNvSpPr>
          <p:nvPr>
            <p:ph type="title"/>
          </p:nvPr>
        </p:nvSpPr>
        <p:spPr>
          <a:xfrm>
            <a:off x="762000" y="715961"/>
            <a:ext cx="6477000" cy="1189038"/>
          </a:xfrm>
        </p:spPr>
        <p:txBody>
          <a:bodyPr anchor="t">
            <a:normAutofit/>
          </a:bodyPr>
          <a:lstStyle/>
          <a:p>
            <a:r>
              <a:rPr lang="en-US">
                <a:solidFill>
                  <a:schemeClr val="accent3"/>
                </a:solidFill>
              </a:rPr>
              <a:t>Advisory Committee</a:t>
            </a:r>
            <a:endParaRPr lang="en-US">
              <a:solidFill>
                <a:schemeClr val="accent3"/>
              </a:solidFill>
              <a:cs typeface="Segoe UI"/>
            </a:endParaRPr>
          </a:p>
        </p:txBody>
      </p:sp>
    </p:spTree>
    <p:extLst>
      <p:ext uri="{BB962C8B-B14F-4D97-AF65-F5344CB8AC3E}">
        <p14:creationId xmlns:p14="http://schemas.microsoft.com/office/powerpoint/2010/main" val="3442084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5E6786-AAD7-F162-8837-DADBA7BFAB5D}"/>
              </a:ext>
            </a:extLst>
          </p:cNvPr>
          <p:cNvSpPr>
            <a:spLocks noGrp="1"/>
          </p:cNvSpPr>
          <p:nvPr>
            <p:ph type="body" sz="quarter" idx="11"/>
          </p:nvPr>
        </p:nvSpPr>
        <p:spPr>
          <a:xfrm>
            <a:off x="761999" y="1905000"/>
            <a:ext cx="7084359" cy="3897406"/>
          </a:xfrm>
        </p:spPr>
        <p:txBody>
          <a:bodyPr>
            <a:normAutofit fontScale="92500"/>
          </a:bodyPr>
          <a:lstStyle/>
          <a:p>
            <a:r>
              <a:rPr lang="en-US" sz="2400" dirty="0"/>
              <a:t>Proposed Participants</a:t>
            </a:r>
          </a:p>
          <a:p>
            <a:pPr lvl="1"/>
            <a:r>
              <a:rPr lang="en-US" sz="2400" dirty="0"/>
              <a:t>One (1) Board Representative, </a:t>
            </a:r>
            <a:r>
              <a:rPr lang="en-US" sz="2400" i="1" dirty="0"/>
              <a:t>HBCU Library Alliance</a:t>
            </a:r>
          </a:p>
          <a:p>
            <a:pPr lvl="1"/>
            <a:r>
              <a:rPr lang="en-US" sz="2400" dirty="0"/>
              <a:t>Three (3) HBCU Library Directors or subject matter experts, TBA</a:t>
            </a:r>
            <a:endParaRPr lang="en-US" sz="2400" i="1" dirty="0"/>
          </a:p>
          <a:p>
            <a:pPr lvl="1"/>
            <a:r>
              <a:rPr lang="en-US" sz="2400" dirty="0"/>
              <a:t>Two (2) Academic Scholars, TBA</a:t>
            </a:r>
          </a:p>
          <a:p>
            <a:pPr lvl="1"/>
            <a:r>
              <a:rPr lang="en-US" sz="2400" dirty="0"/>
              <a:t>Sarah Tanner, Assistant Director and Dept. Head of Archives Research Center, </a:t>
            </a:r>
            <a:r>
              <a:rPr lang="en-US" sz="2400" i="1" dirty="0"/>
              <a:t>AUC Woodruff Library</a:t>
            </a:r>
            <a:endParaRPr lang="en-US" sz="2400" dirty="0"/>
          </a:p>
          <a:p>
            <a:pPr lvl="1"/>
            <a:r>
              <a:rPr lang="en-US" sz="2400" dirty="0"/>
              <a:t>Jerome Offord, Jr., </a:t>
            </a:r>
            <a:r>
              <a:rPr lang="en-US" sz="2400" i="1" dirty="0"/>
              <a:t>Harvard Library, </a:t>
            </a:r>
            <a:r>
              <a:rPr lang="en-US" sz="2400" dirty="0"/>
              <a:t>Facilitator</a:t>
            </a:r>
          </a:p>
          <a:p>
            <a:pPr lvl="1"/>
            <a:r>
              <a:rPr lang="en-US" sz="2400" dirty="0"/>
              <a:t>Program Director, TBH</a:t>
            </a:r>
          </a:p>
        </p:txBody>
      </p:sp>
      <p:sp>
        <p:nvSpPr>
          <p:cNvPr id="3" name="Title 2">
            <a:extLst>
              <a:ext uri="{FF2B5EF4-FFF2-40B4-BE49-F238E27FC236}">
                <a16:creationId xmlns:a16="http://schemas.microsoft.com/office/drawing/2014/main" id="{65290F0E-5287-272E-1F1B-B6368F95F5BA}"/>
              </a:ext>
            </a:extLst>
          </p:cNvPr>
          <p:cNvSpPr>
            <a:spLocks noGrp="1"/>
          </p:cNvSpPr>
          <p:nvPr>
            <p:ph type="title"/>
          </p:nvPr>
        </p:nvSpPr>
        <p:spPr>
          <a:xfrm>
            <a:off x="762000" y="715961"/>
            <a:ext cx="6477000" cy="1189038"/>
          </a:xfrm>
        </p:spPr>
        <p:txBody>
          <a:bodyPr anchor="t">
            <a:normAutofit/>
          </a:bodyPr>
          <a:lstStyle/>
          <a:p>
            <a:r>
              <a:rPr lang="en-US">
                <a:solidFill>
                  <a:schemeClr val="accent3"/>
                </a:solidFill>
              </a:rPr>
              <a:t>Advisory Committee</a:t>
            </a:r>
            <a:endParaRPr lang="en-US">
              <a:solidFill>
                <a:schemeClr val="accent3"/>
              </a:solidFill>
              <a:cs typeface="Segoe UI"/>
            </a:endParaRPr>
          </a:p>
        </p:txBody>
      </p:sp>
    </p:spTree>
    <p:extLst>
      <p:ext uri="{BB962C8B-B14F-4D97-AF65-F5344CB8AC3E}">
        <p14:creationId xmlns:p14="http://schemas.microsoft.com/office/powerpoint/2010/main" val="3413130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8FBE6B-DC67-4E64-80F4-CADE978D2FE3}"/>
              </a:ext>
            </a:extLst>
          </p:cNvPr>
          <p:cNvSpPr>
            <a:spLocks noGrp="1"/>
          </p:cNvSpPr>
          <p:nvPr>
            <p:ph type="title"/>
          </p:nvPr>
        </p:nvSpPr>
        <p:spPr>
          <a:xfrm>
            <a:off x="876300" y="692151"/>
            <a:ext cx="10417629" cy="639979"/>
          </a:xfrm>
        </p:spPr>
        <p:txBody>
          <a:bodyPr>
            <a:normAutofit/>
          </a:bodyPr>
          <a:lstStyle/>
          <a:p>
            <a:r>
              <a:rPr lang="en-US">
                <a:cs typeface="Segoe UI"/>
              </a:rPr>
              <a:t>Activity Timeline: </a:t>
            </a:r>
            <a:r>
              <a:rPr lang="en-US" sz="2800">
                <a:cs typeface="Segoe UI"/>
              </a:rPr>
              <a:t>Nov 22 – Jul 23</a:t>
            </a:r>
            <a:endParaRPr lang="en-US">
              <a:cs typeface="Segoe UI"/>
            </a:endParaRPr>
          </a:p>
        </p:txBody>
      </p:sp>
      <p:graphicFrame>
        <p:nvGraphicFramePr>
          <p:cNvPr id="7" name="Group 85">
            <a:extLst>
              <a:ext uri="{FF2B5EF4-FFF2-40B4-BE49-F238E27FC236}">
                <a16:creationId xmlns:a16="http://schemas.microsoft.com/office/drawing/2014/main" id="{AD3D3348-39B0-440D-88BE-1A8FA9891931}"/>
              </a:ext>
            </a:extLst>
          </p:cNvPr>
          <p:cNvGraphicFramePr>
            <a:graphicFrameLocks/>
          </p:cNvGraphicFramePr>
          <p:nvPr>
            <p:extLst>
              <p:ext uri="{D42A27DB-BD31-4B8C-83A1-F6EECF244321}">
                <p14:modId xmlns:p14="http://schemas.microsoft.com/office/powerpoint/2010/main" val="3872189491"/>
              </p:ext>
            </p:extLst>
          </p:nvPr>
        </p:nvGraphicFramePr>
        <p:xfrm>
          <a:off x="898070" y="1779391"/>
          <a:ext cx="10395860" cy="3418774"/>
        </p:xfrm>
        <a:graphic>
          <a:graphicData uri="http://schemas.openxmlformats.org/drawingml/2006/table">
            <a:tbl>
              <a:tblPr firstRow="1"/>
              <a:tblGrid>
                <a:gridCol w="2079172">
                  <a:extLst>
                    <a:ext uri="{9D8B030D-6E8A-4147-A177-3AD203B41FA5}">
                      <a16:colId xmlns:a16="http://schemas.microsoft.com/office/drawing/2014/main" val="20000"/>
                    </a:ext>
                  </a:extLst>
                </a:gridCol>
                <a:gridCol w="2079172">
                  <a:extLst>
                    <a:ext uri="{9D8B030D-6E8A-4147-A177-3AD203B41FA5}">
                      <a16:colId xmlns:a16="http://schemas.microsoft.com/office/drawing/2014/main" val="20001"/>
                    </a:ext>
                  </a:extLst>
                </a:gridCol>
                <a:gridCol w="2079172">
                  <a:extLst>
                    <a:ext uri="{9D8B030D-6E8A-4147-A177-3AD203B41FA5}">
                      <a16:colId xmlns:a16="http://schemas.microsoft.com/office/drawing/2014/main" val="20002"/>
                    </a:ext>
                  </a:extLst>
                </a:gridCol>
                <a:gridCol w="2079172">
                  <a:extLst>
                    <a:ext uri="{9D8B030D-6E8A-4147-A177-3AD203B41FA5}">
                      <a16:colId xmlns:a16="http://schemas.microsoft.com/office/drawing/2014/main" val="1043995345"/>
                    </a:ext>
                  </a:extLst>
                </a:gridCol>
                <a:gridCol w="2079172">
                  <a:extLst>
                    <a:ext uri="{9D8B030D-6E8A-4147-A177-3AD203B41FA5}">
                      <a16:colId xmlns:a16="http://schemas.microsoft.com/office/drawing/2014/main" val="20003"/>
                    </a:ext>
                  </a:extLst>
                </a:gridCol>
              </a:tblGrid>
              <a:tr h="782406">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2000" b="1" i="0" u="none" strike="noStrike" cap="none" normalizeH="0" baseline="0">
                          <a:ln>
                            <a:noFill/>
                          </a:ln>
                          <a:solidFill>
                            <a:schemeClr val="accent3"/>
                          </a:solidFill>
                          <a:effectLst/>
                          <a:latin typeface="+mn-lt"/>
                        </a:rPr>
                        <a:t>November 2022</a:t>
                      </a:r>
                    </a:p>
                  </a:txBody>
                  <a:tcPr anchor="ctr" horzOverflow="overflow">
                    <a:lnL w="28575" cap="flat" cmpd="sng" algn="ctr">
                      <a:no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2000" b="1" i="0" u="none" strike="noStrike" cap="none" normalizeH="0" baseline="0">
                          <a:ln>
                            <a:noFill/>
                          </a:ln>
                          <a:solidFill>
                            <a:schemeClr val="accent3"/>
                          </a:solidFill>
                          <a:effectLst/>
                          <a:latin typeface="+mn-lt"/>
                        </a:rPr>
                        <a:t>December</a:t>
                      </a:r>
                      <a:br>
                        <a:rPr kumimoji="0" lang="en-US" sz="2000" b="1" i="0" u="none" strike="noStrike" cap="none" normalizeH="0" baseline="0">
                          <a:ln>
                            <a:noFill/>
                          </a:ln>
                          <a:solidFill>
                            <a:schemeClr val="accent3"/>
                          </a:solidFill>
                          <a:effectLst/>
                          <a:latin typeface="+mn-lt"/>
                        </a:rPr>
                      </a:br>
                      <a:r>
                        <a:rPr kumimoji="0" lang="en-US" sz="2000" b="1" i="0" u="none" strike="noStrike" cap="none" normalizeH="0" baseline="0">
                          <a:ln>
                            <a:noFill/>
                          </a:ln>
                          <a:solidFill>
                            <a:schemeClr val="accent3"/>
                          </a:solidFill>
                          <a:effectLst/>
                          <a:latin typeface="+mn-lt"/>
                        </a:rPr>
                        <a:t>2022</a:t>
                      </a: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2000" b="1" i="0" u="none" strike="noStrike" cap="none" normalizeH="0" baseline="0">
                          <a:ln>
                            <a:noFill/>
                          </a:ln>
                          <a:solidFill>
                            <a:schemeClr val="accent3"/>
                          </a:solidFill>
                          <a:effectLst/>
                          <a:latin typeface="+mn-lt"/>
                        </a:rPr>
                        <a:t>January</a:t>
                      </a:r>
                      <a:br>
                        <a:rPr kumimoji="0" lang="en-US" sz="2000" b="1" i="0" u="none" strike="noStrike" cap="none" normalizeH="0" baseline="0">
                          <a:ln>
                            <a:noFill/>
                          </a:ln>
                          <a:solidFill>
                            <a:schemeClr val="accent3"/>
                          </a:solidFill>
                          <a:effectLst/>
                          <a:latin typeface="+mn-lt"/>
                        </a:rPr>
                      </a:br>
                      <a:r>
                        <a:rPr kumimoji="0" lang="en-US" sz="2000" b="1" i="0" u="none" strike="noStrike" cap="none" normalizeH="0" baseline="0">
                          <a:ln>
                            <a:noFill/>
                          </a:ln>
                          <a:solidFill>
                            <a:schemeClr val="accent3"/>
                          </a:solidFill>
                          <a:effectLst/>
                          <a:latin typeface="+mn-lt"/>
                        </a:rPr>
                        <a:t>2023</a:t>
                      </a: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2000" b="1" i="0" u="none" strike="noStrike" cap="none" normalizeH="0" baseline="0">
                          <a:ln>
                            <a:noFill/>
                          </a:ln>
                          <a:solidFill>
                            <a:schemeClr val="accent3"/>
                          </a:solidFill>
                          <a:effectLst/>
                          <a:latin typeface="+mn-lt"/>
                        </a:rPr>
                        <a:t>February to June 2023</a:t>
                      </a: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2000" b="1" i="0" u="none" strike="noStrike" cap="none" normalizeH="0" baseline="0">
                          <a:ln>
                            <a:noFill/>
                          </a:ln>
                          <a:solidFill>
                            <a:schemeClr val="accent3"/>
                          </a:solidFill>
                          <a:effectLst/>
                          <a:latin typeface="+mn-lt"/>
                        </a:rPr>
                        <a:t>July</a:t>
                      </a:r>
                      <a:br>
                        <a:rPr kumimoji="0" lang="en-US" sz="2000" b="1" i="0" u="none" strike="noStrike" cap="none" normalizeH="0" baseline="0">
                          <a:ln>
                            <a:noFill/>
                          </a:ln>
                          <a:solidFill>
                            <a:schemeClr val="accent3"/>
                          </a:solidFill>
                          <a:effectLst/>
                          <a:latin typeface="+mn-lt"/>
                        </a:rPr>
                      </a:br>
                      <a:r>
                        <a:rPr kumimoji="0" lang="en-US" sz="2000" b="1" i="0" u="none" strike="noStrike" cap="none" normalizeH="0" baseline="0">
                          <a:ln>
                            <a:noFill/>
                          </a:ln>
                          <a:solidFill>
                            <a:schemeClr val="accent3"/>
                          </a:solidFill>
                          <a:effectLst/>
                          <a:latin typeface="+mn-lt"/>
                        </a:rPr>
                        <a:t>2023</a:t>
                      </a: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36368">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2000" b="0" i="0" u="none" strike="noStrike" cap="none" normalizeH="0" baseline="0">
                          <a:ln>
                            <a:noFill/>
                          </a:ln>
                          <a:solidFill>
                            <a:schemeClr val="tx1"/>
                          </a:solidFill>
                          <a:effectLst/>
                          <a:latin typeface="+mn-lt"/>
                        </a:rPr>
                        <a:t>Initial meeting in Atlanta, GA, with 39 HBCUs, the HBCU Library Alliance, and Harvard Library (HL)</a:t>
                      </a:r>
                    </a:p>
                  </a:txBody>
                  <a:tcPr marT="182880" horzOverflow="overflow">
                    <a:lnL w="28575" cap="flat" cmpd="sng" algn="ctr">
                      <a:no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2000" b="0" i="0" u="none" strike="noStrike" cap="none" normalizeH="0" baseline="0">
                          <a:ln>
                            <a:noFill/>
                          </a:ln>
                          <a:solidFill>
                            <a:schemeClr val="tx1"/>
                          </a:solidFill>
                          <a:effectLst/>
                          <a:latin typeface="+mn-lt"/>
                        </a:rPr>
                        <a:t>HBCU Library Alliance Board endorsed the partnership (details confirmed Feb 2023)</a:t>
                      </a:r>
                    </a:p>
                  </a:txBody>
                  <a:tcPr marT="182880"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2000" b="0" i="0" u="none" strike="noStrike" cap="none" normalizeH="0" baseline="0">
                          <a:ln>
                            <a:noFill/>
                          </a:ln>
                          <a:solidFill>
                            <a:schemeClr val="tx1"/>
                          </a:solidFill>
                          <a:effectLst/>
                          <a:latin typeface="+mn-lt"/>
                        </a:rPr>
                        <a:t>Virtual meeting of Atlanta meeting participants and other interested HBCUs</a:t>
                      </a:r>
                    </a:p>
                  </a:txBody>
                  <a:tcPr marT="182880"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2000" b="0" i="0" u="none" strike="noStrike" cap="none" normalizeH="0" baseline="0">
                          <a:ln>
                            <a:noFill/>
                          </a:ln>
                          <a:solidFill>
                            <a:schemeClr val="tx1"/>
                          </a:solidFill>
                          <a:effectLst/>
                          <a:latin typeface="+mn-lt"/>
                        </a:rPr>
                        <a:t>Program director position posting and other details between HL and AUC Woodruff Library</a:t>
                      </a:r>
                    </a:p>
                  </a:txBody>
                  <a:tcPr marT="182880"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2000" b="0" i="0" u="none" strike="noStrike" cap="none" normalizeH="0" baseline="0">
                          <a:ln>
                            <a:noFill/>
                          </a:ln>
                          <a:solidFill>
                            <a:schemeClr val="tx1"/>
                          </a:solidFill>
                          <a:effectLst/>
                          <a:latin typeface="+mn-lt"/>
                        </a:rPr>
                        <a:t>HBCU Library Alliance membership meeting update</a:t>
                      </a:r>
                    </a:p>
                  </a:txBody>
                  <a:tcPr marT="182880"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2453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8FBE6B-DC67-4E64-80F4-CADE978D2FE3}"/>
              </a:ext>
            </a:extLst>
          </p:cNvPr>
          <p:cNvSpPr>
            <a:spLocks noGrp="1"/>
          </p:cNvSpPr>
          <p:nvPr>
            <p:ph type="title"/>
          </p:nvPr>
        </p:nvSpPr>
        <p:spPr>
          <a:xfrm>
            <a:off x="876300" y="692151"/>
            <a:ext cx="10417629" cy="639979"/>
          </a:xfrm>
        </p:spPr>
        <p:txBody>
          <a:bodyPr>
            <a:normAutofit/>
          </a:bodyPr>
          <a:lstStyle/>
          <a:p>
            <a:r>
              <a:rPr lang="en-US">
                <a:cs typeface="Segoe UI"/>
              </a:rPr>
              <a:t>Activity Timeline: </a:t>
            </a:r>
            <a:r>
              <a:rPr lang="en-US" sz="2800">
                <a:cs typeface="Segoe UI"/>
              </a:rPr>
              <a:t>Jul 23 –  Dec 23</a:t>
            </a:r>
            <a:endParaRPr lang="en-US">
              <a:cs typeface="Segoe UI"/>
            </a:endParaRPr>
          </a:p>
        </p:txBody>
      </p:sp>
      <p:graphicFrame>
        <p:nvGraphicFramePr>
          <p:cNvPr id="7" name="Group 85">
            <a:extLst>
              <a:ext uri="{FF2B5EF4-FFF2-40B4-BE49-F238E27FC236}">
                <a16:creationId xmlns:a16="http://schemas.microsoft.com/office/drawing/2014/main" id="{AD3D3348-39B0-440D-88BE-1A8FA9891931}"/>
              </a:ext>
            </a:extLst>
          </p:cNvPr>
          <p:cNvGraphicFramePr>
            <a:graphicFrameLocks/>
          </p:cNvGraphicFramePr>
          <p:nvPr>
            <p:extLst>
              <p:ext uri="{D42A27DB-BD31-4B8C-83A1-F6EECF244321}">
                <p14:modId xmlns:p14="http://schemas.microsoft.com/office/powerpoint/2010/main" val="379720243"/>
              </p:ext>
            </p:extLst>
          </p:nvPr>
        </p:nvGraphicFramePr>
        <p:xfrm>
          <a:off x="636104" y="1714500"/>
          <a:ext cx="10933044" cy="3733800"/>
        </p:xfrm>
        <a:graphic>
          <a:graphicData uri="http://schemas.openxmlformats.org/drawingml/2006/table">
            <a:tbl>
              <a:tblPr firstRow="1"/>
              <a:tblGrid>
                <a:gridCol w="1822174">
                  <a:extLst>
                    <a:ext uri="{9D8B030D-6E8A-4147-A177-3AD203B41FA5}">
                      <a16:colId xmlns:a16="http://schemas.microsoft.com/office/drawing/2014/main" val="20003"/>
                    </a:ext>
                  </a:extLst>
                </a:gridCol>
                <a:gridCol w="1822174">
                  <a:extLst>
                    <a:ext uri="{9D8B030D-6E8A-4147-A177-3AD203B41FA5}">
                      <a16:colId xmlns:a16="http://schemas.microsoft.com/office/drawing/2014/main" val="20004"/>
                    </a:ext>
                  </a:extLst>
                </a:gridCol>
                <a:gridCol w="1822174">
                  <a:extLst>
                    <a:ext uri="{9D8B030D-6E8A-4147-A177-3AD203B41FA5}">
                      <a16:colId xmlns:a16="http://schemas.microsoft.com/office/drawing/2014/main" val="20005"/>
                    </a:ext>
                  </a:extLst>
                </a:gridCol>
                <a:gridCol w="1822174">
                  <a:extLst>
                    <a:ext uri="{9D8B030D-6E8A-4147-A177-3AD203B41FA5}">
                      <a16:colId xmlns:a16="http://schemas.microsoft.com/office/drawing/2014/main" val="4068272269"/>
                    </a:ext>
                  </a:extLst>
                </a:gridCol>
                <a:gridCol w="1822174">
                  <a:extLst>
                    <a:ext uri="{9D8B030D-6E8A-4147-A177-3AD203B41FA5}">
                      <a16:colId xmlns:a16="http://schemas.microsoft.com/office/drawing/2014/main" val="547629757"/>
                    </a:ext>
                  </a:extLst>
                </a:gridCol>
                <a:gridCol w="1822174">
                  <a:extLst>
                    <a:ext uri="{9D8B030D-6E8A-4147-A177-3AD203B41FA5}">
                      <a16:colId xmlns:a16="http://schemas.microsoft.com/office/drawing/2014/main" val="4036827460"/>
                    </a:ext>
                  </a:extLst>
                </a:gridCol>
              </a:tblGrid>
              <a:tr h="548640">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2000" b="1" i="0" u="none" strike="noStrike" cap="none" normalizeH="0" baseline="0">
                          <a:ln>
                            <a:noFill/>
                          </a:ln>
                          <a:solidFill>
                            <a:schemeClr val="accent3"/>
                          </a:solidFill>
                          <a:effectLst/>
                          <a:latin typeface="+mn-lt"/>
                        </a:rPr>
                        <a:t>July-August </a:t>
                      </a:r>
                    </a:p>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2000" b="1" i="0" u="none" strike="noStrike" cap="none" normalizeH="0" baseline="0">
                          <a:ln>
                            <a:noFill/>
                          </a:ln>
                          <a:solidFill>
                            <a:schemeClr val="accent3"/>
                          </a:solidFill>
                          <a:effectLst/>
                          <a:latin typeface="+mn-lt"/>
                        </a:rPr>
                        <a:t>2023</a:t>
                      </a: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2000" b="1" i="0" u="none" strike="noStrike" cap="none" normalizeH="0" baseline="0">
                          <a:ln>
                            <a:noFill/>
                          </a:ln>
                          <a:solidFill>
                            <a:schemeClr val="accent3"/>
                          </a:solidFill>
                          <a:effectLst/>
                          <a:latin typeface="+mn-lt"/>
                        </a:rPr>
                        <a:t>July-August </a:t>
                      </a:r>
                    </a:p>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2000" b="1" i="0" u="none" strike="noStrike" cap="none" normalizeH="0" baseline="0">
                          <a:ln>
                            <a:noFill/>
                          </a:ln>
                          <a:solidFill>
                            <a:schemeClr val="accent3"/>
                          </a:solidFill>
                          <a:effectLst/>
                          <a:latin typeface="+mn-lt"/>
                        </a:rPr>
                        <a:t>2023</a:t>
                      </a: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2000" b="1" i="0" u="none" strike="noStrike" cap="none" normalizeH="0" baseline="0">
                          <a:ln>
                            <a:noFill/>
                          </a:ln>
                          <a:solidFill>
                            <a:schemeClr val="accent3"/>
                          </a:solidFill>
                          <a:effectLst/>
                          <a:latin typeface="+mn-lt"/>
                        </a:rPr>
                        <a:t>July-August </a:t>
                      </a:r>
                    </a:p>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2000" b="1" i="0" u="none" strike="noStrike" cap="none" normalizeH="0" baseline="0">
                          <a:ln>
                            <a:noFill/>
                          </a:ln>
                          <a:solidFill>
                            <a:schemeClr val="accent3"/>
                          </a:solidFill>
                          <a:effectLst/>
                          <a:latin typeface="+mn-lt"/>
                        </a:rPr>
                        <a:t>2023</a:t>
                      </a: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2000" b="1" i="0" u="none" strike="noStrike" cap="none" normalizeH="0" baseline="0">
                          <a:ln>
                            <a:noFill/>
                          </a:ln>
                          <a:solidFill>
                            <a:schemeClr val="accent3"/>
                          </a:solidFill>
                          <a:effectLst/>
                          <a:latin typeface="+mn-lt"/>
                        </a:rPr>
                        <a:t>September 2023</a:t>
                      </a: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2000" b="1" i="0" u="none" strike="noStrike" cap="none" normalizeH="0" baseline="0">
                          <a:ln>
                            <a:noFill/>
                          </a:ln>
                          <a:solidFill>
                            <a:schemeClr val="accent3"/>
                          </a:solidFill>
                          <a:effectLst/>
                          <a:latin typeface="+mn-lt"/>
                        </a:rPr>
                        <a:t>November 2023</a:t>
                      </a:r>
                    </a:p>
                  </a:txBody>
                  <a:tcPr anchor="ctr"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2000" b="1" i="0" u="none" strike="noStrike" cap="none" normalizeH="0" baseline="0">
                          <a:ln>
                            <a:noFill/>
                          </a:ln>
                          <a:solidFill>
                            <a:schemeClr val="accent3"/>
                          </a:solidFill>
                          <a:effectLst/>
                          <a:latin typeface="+mn-lt"/>
                        </a:rPr>
                        <a:t>December 2023</a:t>
                      </a:r>
                    </a:p>
                  </a:txBody>
                  <a:tcPr anchor="ctr" horzOverflow="overflow">
                    <a:lnL w="6350" cap="flat" cmpd="sng" algn="ctr">
                      <a:solidFill>
                        <a:schemeClr val="tx2">
                          <a:lumMod val="9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37360">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2000" b="0" i="0" u="none" strike="noStrike" cap="none" normalizeH="0" baseline="0">
                          <a:ln>
                            <a:noFill/>
                          </a:ln>
                          <a:solidFill>
                            <a:schemeClr val="tx1"/>
                          </a:solidFill>
                          <a:effectLst/>
                          <a:latin typeface="+mn-lt"/>
                        </a:rPr>
                        <a:t>Program Director recruitment</a:t>
                      </a:r>
                    </a:p>
                  </a:txBody>
                  <a:tcPr marT="182880"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2000" b="0" i="0" u="none" strike="noStrike" cap="none" normalizeH="0" baseline="0">
                          <a:ln>
                            <a:noFill/>
                          </a:ln>
                          <a:solidFill>
                            <a:schemeClr val="tx1"/>
                          </a:solidFill>
                          <a:effectLst/>
                          <a:latin typeface="+mn-lt"/>
                        </a:rPr>
                        <a:t>Survey to gauge current digitization efforts and collections that HBCU Libraries are interested in digitizing</a:t>
                      </a:r>
                    </a:p>
                  </a:txBody>
                  <a:tcPr marT="182880"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2000" b="0" i="0" u="none" strike="noStrike" cap="none" normalizeH="0" baseline="0">
                          <a:ln>
                            <a:noFill/>
                          </a:ln>
                          <a:solidFill>
                            <a:schemeClr val="tx1"/>
                          </a:solidFill>
                          <a:effectLst/>
                          <a:latin typeface="+mn-lt"/>
                        </a:rPr>
                        <a:t>Call for nominations for the Advisory Committee, then Committee formation</a:t>
                      </a:r>
                    </a:p>
                  </a:txBody>
                  <a:tcPr marT="182880"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rtl="0" eaLnBrk="1" fontAlgn="base" latinLnBrk="0" hangingPunct="1">
                        <a:lnSpc>
                          <a:spcPct val="100000"/>
                        </a:lnSpc>
                        <a:spcBef>
                          <a:spcPct val="20000"/>
                        </a:spcBef>
                        <a:spcAft>
                          <a:spcPct val="0"/>
                        </a:spcAft>
                        <a:buClr>
                          <a:schemeClr val="tx1"/>
                        </a:buClr>
                        <a:buSzTx/>
                        <a:buFontTx/>
                        <a:buNone/>
                      </a:pPr>
                      <a:r>
                        <a:rPr lang="en-US" sz="2000" b="0" i="0" u="none" strike="noStrike" cap="none" normalizeH="0" baseline="0">
                          <a:ln>
                            <a:noFill/>
                          </a:ln>
                          <a:solidFill>
                            <a:schemeClr val="tx1"/>
                          </a:solidFill>
                          <a:effectLst/>
                          <a:latin typeface="+mn-lt"/>
                        </a:rPr>
                        <a:t>Program</a:t>
                      </a:r>
                      <a:r>
                        <a:rPr kumimoji="0" lang="en-US" sz="2000" b="0" i="0" u="none" strike="noStrike" cap="none" normalizeH="0" baseline="0">
                          <a:ln>
                            <a:noFill/>
                          </a:ln>
                          <a:solidFill>
                            <a:schemeClr val="tx1"/>
                          </a:solidFill>
                          <a:effectLst/>
                          <a:latin typeface="+mn-lt"/>
                        </a:rPr>
                        <a:t> Director</a:t>
                      </a:r>
                      <a:br>
                        <a:rPr kumimoji="0" lang="en-US" sz="2000" b="0" i="0" u="none" strike="noStrike" cap="none" normalizeH="0" baseline="0">
                          <a:ln>
                            <a:noFill/>
                          </a:ln>
                          <a:solidFill>
                            <a:schemeClr val="tx1"/>
                          </a:solidFill>
                          <a:effectLst/>
                          <a:latin typeface="+mn-lt"/>
                        </a:rPr>
                      </a:br>
                      <a:r>
                        <a:rPr kumimoji="0" lang="en-US" sz="2000" b="0" i="0" u="none" strike="noStrike" cap="none" normalizeH="0" baseline="0">
                          <a:ln>
                            <a:noFill/>
                          </a:ln>
                          <a:solidFill>
                            <a:schemeClr val="tx1"/>
                          </a:solidFill>
                          <a:effectLst/>
                          <a:latin typeface="+mn-lt"/>
                        </a:rPr>
                        <a:t>begins </a:t>
                      </a:r>
                      <a:br>
                        <a:rPr kumimoji="0" lang="en-US" sz="2000" b="0" i="0" u="none" strike="noStrike" cap="none" normalizeH="0" baseline="0">
                          <a:ln>
                            <a:noFill/>
                          </a:ln>
                          <a:solidFill>
                            <a:schemeClr val="tx1"/>
                          </a:solidFill>
                          <a:effectLst/>
                          <a:latin typeface="+mn-lt"/>
                        </a:rPr>
                      </a:br>
                      <a:r>
                        <a:rPr kumimoji="0" lang="en-US" sz="2000" b="0" i="0" u="none" strike="noStrike" cap="none" normalizeH="0" baseline="0">
                          <a:ln>
                            <a:noFill/>
                          </a:ln>
                          <a:solidFill>
                            <a:schemeClr val="tx1"/>
                          </a:solidFill>
                          <a:effectLst/>
                          <a:latin typeface="+mn-lt"/>
                        </a:rPr>
                        <a:t>planning for hubs and programs (start date TBD)</a:t>
                      </a:r>
                    </a:p>
                  </a:txBody>
                  <a:tcPr marT="182880"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2000" b="0" i="0" u="none" strike="noStrike" cap="none" normalizeH="0" baseline="0">
                          <a:ln>
                            <a:noFill/>
                          </a:ln>
                          <a:solidFill>
                            <a:schemeClr val="tx1"/>
                          </a:solidFill>
                          <a:effectLst/>
                          <a:latin typeface="+mn-lt"/>
                        </a:rPr>
                        <a:t>Advisory Committee first meeting</a:t>
                      </a:r>
                    </a:p>
                  </a:txBody>
                  <a:tcPr marT="182880" horzOverflow="overflow">
                    <a:lnL w="6350" cap="flat" cmpd="sng" algn="ctr">
                      <a:solidFill>
                        <a:schemeClr val="tx2">
                          <a:lumMod val="90000"/>
                        </a:schemeClr>
                      </a:solidFill>
                      <a:prstDash val="solid"/>
                      <a:round/>
                      <a:headEnd type="none" w="med" len="med"/>
                      <a:tailEnd type="none" w="med" len="med"/>
                    </a:lnL>
                    <a:lnR w="6350" cap="flat" cmpd="sng" algn="ctr">
                      <a:solidFill>
                        <a:schemeClr val="tx2">
                          <a:lumMod val="9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Tx/>
                        <a:buNone/>
                        <a:tabLst/>
                      </a:pPr>
                      <a:r>
                        <a:rPr kumimoji="0" lang="en-US" sz="2000" b="0" i="0" u="none" strike="noStrike" cap="none" normalizeH="0" baseline="0">
                          <a:ln>
                            <a:noFill/>
                          </a:ln>
                          <a:solidFill>
                            <a:schemeClr val="tx1"/>
                          </a:solidFill>
                          <a:effectLst/>
                          <a:latin typeface="+mn-lt"/>
                        </a:rPr>
                        <a:t>Project plan  issued for community review </a:t>
                      </a:r>
                    </a:p>
                  </a:txBody>
                  <a:tcPr marT="182880" horzOverflow="overflow">
                    <a:lnL w="6350" cap="flat" cmpd="sng" algn="ctr">
                      <a:solidFill>
                        <a:schemeClr val="tx2">
                          <a:lumMod val="9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69789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8DF32A-D165-40DA-AAE8-A6E9579E2F79}"/>
              </a:ext>
            </a:extLst>
          </p:cNvPr>
          <p:cNvSpPr>
            <a:spLocks noGrp="1"/>
          </p:cNvSpPr>
          <p:nvPr>
            <p:ph type="title"/>
          </p:nvPr>
        </p:nvSpPr>
        <p:spPr>
          <a:xfrm>
            <a:off x="1754841" y="1975104"/>
            <a:ext cx="8911857" cy="3396996"/>
          </a:xfrm>
        </p:spPr>
        <p:txBody>
          <a:bodyPr>
            <a:normAutofit/>
          </a:bodyPr>
          <a:lstStyle/>
          <a:p>
            <a:r>
              <a:rPr lang="en-US" dirty="0"/>
              <a:t>Questions </a:t>
            </a:r>
            <a:r>
              <a:rPr lang="en-US" dirty="0">
                <a:solidFill>
                  <a:schemeClr val="accent3"/>
                </a:solidFill>
              </a:rPr>
              <a:t>&amp;</a:t>
            </a:r>
            <a:r>
              <a:rPr lang="en-US" dirty="0"/>
              <a:t> Answers</a:t>
            </a:r>
            <a:br>
              <a:rPr lang="en-US" dirty="0"/>
            </a:br>
            <a:br>
              <a:rPr lang="en-US" dirty="0"/>
            </a:br>
            <a:r>
              <a:rPr lang="en-US" sz="2000" dirty="0"/>
              <a:t>Lparham@auctr.edu</a:t>
            </a:r>
            <a:endParaRPr lang="en-US" dirty="0"/>
          </a:p>
        </p:txBody>
      </p:sp>
    </p:spTree>
    <p:extLst>
      <p:ext uri="{BB962C8B-B14F-4D97-AF65-F5344CB8AC3E}">
        <p14:creationId xmlns:p14="http://schemas.microsoft.com/office/powerpoint/2010/main" val="2443785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9E38B3-4686-8247-9625-49018D29F408}"/>
              </a:ext>
            </a:extLst>
          </p:cNvPr>
          <p:cNvSpPr>
            <a:spLocks noGrp="1"/>
          </p:cNvSpPr>
          <p:nvPr>
            <p:ph type="title"/>
          </p:nvPr>
        </p:nvSpPr>
        <p:spPr>
          <a:xfrm>
            <a:off x="1525301" y="852311"/>
            <a:ext cx="9141397" cy="920043"/>
          </a:xfrm>
        </p:spPr>
        <p:txBody>
          <a:bodyPr>
            <a:normAutofit/>
          </a:bodyPr>
          <a:lstStyle/>
          <a:p>
            <a:r>
              <a:rPr lang="en-US" sz="6000">
                <a:cs typeface="Segoe UI"/>
              </a:rPr>
              <a:t>Project Name</a:t>
            </a:r>
          </a:p>
        </p:txBody>
      </p:sp>
      <p:sp>
        <p:nvSpPr>
          <p:cNvPr id="6" name="Text Placeholder 5">
            <a:extLst>
              <a:ext uri="{FF2B5EF4-FFF2-40B4-BE49-F238E27FC236}">
                <a16:creationId xmlns:a16="http://schemas.microsoft.com/office/drawing/2014/main" id="{7DCBA01B-ECA4-4938-872A-B38BEB13AC06}"/>
              </a:ext>
            </a:extLst>
          </p:cNvPr>
          <p:cNvSpPr>
            <a:spLocks noGrp="1"/>
          </p:cNvSpPr>
          <p:nvPr>
            <p:ph type="body" sz="quarter" idx="12"/>
          </p:nvPr>
        </p:nvSpPr>
        <p:spPr>
          <a:xfrm>
            <a:off x="790222" y="2201332"/>
            <a:ext cx="10611554" cy="3804357"/>
          </a:xfrm>
        </p:spPr>
        <p:txBody>
          <a:bodyPr vert="horz" wrap="square" lIns="0" tIns="0" rIns="0" bIns="0" rtlCol="0" anchor="t">
            <a:noAutofit/>
          </a:bodyPr>
          <a:lstStyle/>
          <a:p>
            <a:pPr>
              <a:spcAft>
                <a:spcPts val="1200"/>
              </a:spcAft>
            </a:pPr>
            <a:r>
              <a:rPr lang="en-US" sz="3200" b="1" i="0" u="none" strike="noStrike" dirty="0">
                <a:solidFill>
                  <a:schemeClr val="accent3"/>
                </a:solidFill>
                <a:effectLst/>
              </a:rPr>
              <a:t>HBCU Digital Library Trust</a:t>
            </a:r>
            <a:endParaRPr lang="en-US" sz="3200" dirty="0">
              <a:solidFill>
                <a:schemeClr val="accent3"/>
              </a:solidFill>
              <a:cs typeface="Segoe UI"/>
            </a:endParaRPr>
          </a:p>
          <a:p>
            <a:r>
              <a:rPr lang="en-US" sz="2800" b="0" i="0" u="none" strike="noStrike" dirty="0">
                <a:effectLst/>
              </a:rPr>
              <a:t>The word </a:t>
            </a:r>
            <a:r>
              <a:rPr lang="en-US" sz="2800" b="1" i="1" u="none" strike="noStrike" dirty="0">
                <a:solidFill>
                  <a:schemeClr val="accent3"/>
                </a:solidFill>
                <a:effectLst/>
              </a:rPr>
              <a:t>Trust</a:t>
            </a:r>
            <a:r>
              <a:rPr lang="en-US" sz="2800" b="0" i="0" u="none" strike="noStrike" dirty="0">
                <a:effectLst/>
              </a:rPr>
              <a:t> honors the foundational principle established at the  inaugural meeting in Atlanta. </a:t>
            </a:r>
          </a:p>
          <a:p>
            <a:endParaRPr lang="en-US" sz="2800" dirty="0">
              <a:solidFill>
                <a:schemeClr val="accent3"/>
              </a:solidFill>
              <a:ea typeface="+mn-lt"/>
              <a:cs typeface="+mn-lt"/>
            </a:endParaRPr>
          </a:p>
          <a:p>
            <a:r>
              <a:rPr lang="en-US" sz="2800" b="1" i="1" u="none" strike="noStrike" dirty="0">
                <a:solidFill>
                  <a:schemeClr val="accent3"/>
                </a:solidFill>
                <a:effectLst/>
                <a:ea typeface="+mn-lt"/>
                <a:cs typeface="+mn-lt"/>
              </a:rPr>
              <a:t>Trust</a:t>
            </a:r>
            <a:r>
              <a:rPr lang="en-US" sz="2800" b="0" i="0" u="none" strike="noStrike" dirty="0">
                <a:effectLst/>
              </a:rPr>
              <a:t>, for this project, reflects our common and shared belief that we must establish reparative trust to ensure that this work is transparent and successful.</a:t>
            </a:r>
            <a:endParaRPr lang="en-US" dirty="0"/>
          </a:p>
          <a:p>
            <a:endParaRPr lang="en-US" sz="2800" dirty="0"/>
          </a:p>
        </p:txBody>
      </p:sp>
    </p:spTree>
    <p:extLst>
      <p:ext uri="{BB962C8B-B14F-4D97-AF65-F5344CB8AC3E}">
        <p14:creationId xmlns:p14="http://schemas.microsoft.com/office/powerpoint/2010/main" val="4251621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A302849-2A9A-47A4-A0EB-5A3FA8BE70DB}"/>
              </a:ext>
            </a:extLst>
          </p:cNvPr>
          <p:cNvSpPr>
            <a:spLocks noGrp="1"/>
          </p:cNvSpPr>
          <p:nvPr>
            <p:ph type="title"/>
          </p:nvPr>
        </p:nvSpPr>
        <p:spPr>
          <a:xfrm>
            <a:off x="762000" y="323673"/>
            <a:ext cx="6477000" cy="1189038"/>
          </a:xfrm>
        </p:spPr>
        <p:txBody>
          <a:bodyPr>
            <a:normAutofit/>
          </a:bodyPr>
          <a:lstStyle/>
          <a:p>
            <a:r>
              <a:rPr lang="en-US" sz="5400">
                <a:solidFill>
                  <a:schemeClr val="accent3"/>
                </a:solidFill>
              </a:rPr>
              <a:t>Overview</a:t>
            </a:r>
          </a:p>
        </p:txBody>
      </p:sp>
      <p:sp>
        <p:nvSpPr>
          <p:cNvPr id="2" name="Text Placeholder 1">
            <a:extLst>
              <a:ext uri="{FF2B5EF4-FFF2-40B4-BE49-F238E27FC236}">
                <a16:creationId xmlns:a16="http://schemas.microsoft.com/office/drawing/2014/main" id="{3F36812B-2065-4A2B-B59B-8957022687BC}"/>
              </a:ext>
            </a:extLst>
          </p:cNvPr>
          <p:cNvSpPr>
            <a:spLocks noGrp="1"/>
          </p:cNvSpPr>
          <p:nvPr>
            <p:ph type="body" sz="quarter" idx="11"/>
          </p:nvPr>
        </p:nvSpPr>
        <p:spPr>
          <a:xfrm>
            <a:off x="762000" y="1512711"/>
            <a:ext cx="7501466" cy="5102577"/>
          </a:xfrm>
        </p:spPr>
        <p:txBody>
          <a:bodyPr vert="horz" lIns="91440" tIns="45720" rIns="91440" bIns="45720" rtlCol="0" anchor="t">
            <a:normAutofit fontScale="92500" lnSpcReduction="10000"/>
          </a:bodyPr>
          <a:lstStyle/>
          <a:p>
            <a:pPr>
              <a:lnSpc>
                <a:spcPct val="115000"/>
              </a:lnSpc>
              <a:spcBef>
                <a:spcPts val="0"/>
              </a:spcBef>
              <a:buClr>
                <a:srgbClr val="000000"/>
              </a:buClr>
              <a:defRPr/>
            </a:pPr>
            <a:r>
              <a:rPr lang="en-US" sz="2400" b="0" kern="0" dirty="0">
                <a:ea typeface="Lora"/>
                <a:cs typeface="Lora"/>
                <a:sym typeface="Lora"/>
              </a:rPr>
              <a:t>Partnership of the HBCU </a:t>
            </a:r>
            <a:r>
              <a:rPr kumimoji="0" lang="en-US" sz="2400" b="0" i="0" u="none" strike="noStrike" kern="0" cap="none" spc="0" normalizeH="0" baseline="0" noProof="0" dirty="0">
                <a:ln>
                  <a:noFill/>
                </a:ln>
                <a:effectLst/>
                <a:uLnTx/>
                <a:uFillTx/>
                <a:ea typeface="Lora"/>
                <a:cs typeface="Lora"/>
                <a:sym typeface="Lora"/>
              </a:rPr>
              <a:t>Library Alliance and Harvard Library to sustain and deepen capacity for the digitization, discovery, and preservation of African American history collections held in HBCU libraries and archives.</a:t>
            </a:r>
            <a:r>
              <a:rPr lang="en-US" sz="2400" b="0" kern="0" dirty="0">
                <a:ea typeface="Lora"/>
                <a:cs typeface="Lora"/>
                <a:sym typeface="Lora"/>
              </a:rPr>
              <a:t> </a:t>
            </a:r>
          </a:p>
          <a:p>
            <a:pPr>
              <a:lnSpc>
                <a:spcPct val="115000"/>
              </a:lnSpc>
              <a:spcBef>
                <a:spcPts val="0"/>
              </a:spcBef>
              <a:buClr>
                <a:srgbClr val="000000"/>
              </a:buClr>
              <a:defRPr/>
            </a:pPr>
            <a:endParaRPr lang="en-US" sz="2400" b="0" kern="0" dirty="0">
              <a:ea typeface="Lora"/>
              <a:cs typeface="Lora"/>
              <a:sym typeface="Lora"/>
            </a:endParaRPr>
          </a:p>
          <a:p>
            <a:pPr>
              <a:lnSpc>
                <a:spcPct val="115000"/>
              </a:lnSpc>
              <a:spcBef>
                <a:spcPts val="0"/>
              </a:spcBef>
              <a:buClr>
                <a:srgbClr val="000000"/>
              </a:buClr>
              <a:defRPr/>
            </a:pPr>
            <a:r>
              <a:rPr lang="en-US" sz="2400" b="0" kern="0" dirty="0">
                <a:ea typeface="Lora"/>
                <a:cs typeface="Lora"/>
                <a:sym typeface="Lora"/>
              </a:rPr>
              <a:t>S</a:t>
            </a:r>
            <a:r>
              <a:rPr kumimoji="0" lang="en-US" sz="2400" b="0" i="0" u="none" strike="noStrike" kern="0" cap="none" spc="0" normalizeH="0" baseline="0" noProof="0" dirty="0">
                <a:ln>
                  <a:noFill/>
                </a:ln>
                <a:effectLst/>
                <a:uLnTx/>
                <a:uFillTx/>
                <a:ea typeface="Lora"/>
                <a:cs typeface="Lora"/>
                <a:sym typeface="Lora"/>
              </a:rPr>
              <a:t>hared goal of advancing open, public access to archives and special collections,</a:t>
            </a:r>
          </a:p>
          <a:p>
            <a:pPr>
              <a:lnSpc>
                <a:spcPct val="115000"/>
              </a:lnSpc>
              <a:spcBef>
                <a:spcPts val="0"/>
              </a:spcBef>
              <a:buClr>
                <a:srgbClr val="000000"/>
              </a:buClr>
              <a:defRPr/>
            </a:pPr>
            <a:endParaRPr lang="en-US" sz="2400" b="0" dirty="0">
              <a:ea typeface="Lora"/>
              <a:cs typeface="Lora"/>
              <a:sym typeface="Lora"/>
            </a:endParaRPr>
          </a:p>
          <a:p>
            <a:pPr>
              <a:lnSpc>
                <a:spcPct val="115000"/>
              </a:lnSpc>
              <a:spcBef>
                <a:spcPts val="0"/>
              </a:spcBef>
              <a:buClr>
                <a:srgbClr val="000000"/>
              </a:buClr>
              <a:defRPr/>
            </a:pPr>
            <a:r>
              <a:rPr lang="en-US" sz="2400" b="0" dirty="0">
                <a:ea typeface="Lora"/>
                <a:cs typeface="Lora"/>
                <a:sym typeface="Lora"/>
              </a:rPr>
              <a:t>Support of the HBCU Library Alliance existing digital collection, </a:t>
            </a:r>
          </a:p>
          <a:p>
            <a:pPr>
              <a:lnSpc>
                <a:spcPct val="115000"/>
              </a:lnSpc>
              <a:spcBef>
                <a:spcPts val="0"/>
              </a:spcBef>
              <a:buClr>
                <a:srgbClr val="000000"/>
              </a:buClr>
              <a:defRPr/>
            </a:pPr>
            <a:endParaRPr lang="en-US" sz="2400" b="0" dirty="0">
              <a:ea typeface="Lora"/>
              <a:cs typeface="Lora"/>
              <a:sym typeface="Lora"/>
            </a:endParaRPr>
          </a:p>
          <a:p>
            <a:pPr>
              <a:lnSpc>
                <a:spcPct val="115000"/>
              </a:lnSpc>
              <a:spcBef>
                <a:spcPts val="0"/>
              </a:spcBef>
              <a:buClr>
                <a:srgbClr val="000000"/>
              </a:buClr>
              <a:defRPr/>
            </a:pPr>
            <a:r>
              <a:rPr lang="en-US" sz="2400" b="0" dirty="0">
                <a:ea typeface="Lora"/>
                <a:cs typeface="Lora"/>
                <a:sym typeface="Lora"/>
              </a:rPr>
              <a:t>A step in addressing Harvard University’s complicity in slavery and the systemic and enduring educational inequities rooted in slavery and its legacies.</a:t>
            </a:r>
            <a:endParaRPr lang="en-US" sz="2400" b="0" dirty="0">
              <a:ea typeface="Lora"/>
              <a:cs typeface="Lora"/>
            </a:endParaRPr>
          </a:p>
          <a:p>
            <a:pPr algn="ctr">
              <a:lnSpc>
                <a:spcPct val="115000"/>
              </a:lnSpc>
              <a:spcBef>
                <a:spcPts val="0"/>
              </a:spcBef>
              <a:buClr>
                <a:srgbClr val="000000"/>
              </a:buClr>
              <a:defRPr/>
            </a:pPr>
            <a:endParaRPr kumimoji="0" lang="en-US" sz="2400" b="0" i="0" u="none" strike="noStrike" kern="0" cap="none" spc="0" normalizeH="0" baseline="0" noProof="0" dirty="0">
              <a:ln>
                <a:noFill/>
              </a:ln>
              <a:effectLst/>
              <a:uLnTx/>
              <a:uFillTx/>
              <a:ea typeface="Lora"/>
              <a:cs typeface="Lora"/>
              <a:sym typeface="Lora"/>
            </a:endParaRPr>
          </a:p>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effectLst/>
              <a:uLnTx/>
              <a:uFillTx/>
              <a:ea typeface="Lora"/>
              <a:cs typeface="Lora"/>
              <a:sym typeface="Lora"/>
            </a:endParaRPr>
          </a:p>
        </p:txBody>
      </p:sp>
    </p:spTree>
    <p:extLst>
      <p:ext uri="{BB962C8B-B14F-4D97-AF65-F5344CB8AC3E}">
        <p14:creationId xmlns:p14="http://schemas.microsoft.com/office/powerpoint/2010/main" val="395190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4BA618-BF38-4C66-A054-AA45BAEA1C44}"/>
              </a:ext>
            </a:extLst>
          </p:cNvPr>
          <p:cNvSpPr>
            <a:spLocks noGrp="1"/>
          </p:cNvSpPr>
          <p:nvPr>
            <p:ph type="title"/>
          </p:nvPr>
        </p:nvSpPr>
        <p:spPr/>
        <p:txBody>
          <a:bodyPr/>
          <a:lstStyle/>
          <a:p>
            <a:r>
              <a:rPr lang="en-US">
                <a:solidFill>
                  <a:schemeClr val="bg1"/>
                </a:solidFill>
              </a:rPr>
              <a:t>About the Project</a:t>
            </a:r>
            <a:br>
              <a:rPr lang="en-US"/>
            </a:br>
            <a:endParaRPr lang="en-US"/>
          </a:p>
        </p:txBody>
      </p:sp>
      <p:sp>
        <p:nvSpPr>
          <p:cNvPr id="3" name="Text Placeholder 2">
            <a:extLst>
              <a:ext uri="{FF2B5EF4-FFF2-40B4-BE49-F238E27FC236}">
                <a16:creationId xmlns:a16="http://schemas.microsoft.com/office/drawing/2014/main" id="{EF99585A-5E1F-40FA-8E64-BB4F04611657}"/>
              </a:ext>
            </a:extLst>
          </p:cNvPr>
          <p:cNvSpPr>
            <a:spLocks noGrp="1"/>
          </p:cNvSpPr>
          <p:nvPr>
            <p:ph type="body" sz="quarter" idx="11"/>
          </p:nvPr>
        </p:nvSpPr>
        <p:spPr>
          <a:xfrm>
            <a:off x="4533898" y="1667934"/>
            <a:ext cx="7048500" cy="4755444"/>
          </a:xfrm>
        </p:spPr>
        <p:txBody>
          <a:bodyPr vert="horz" lIns="91440" tIns="45720" rIns="91440" bIns="45720" rtlCol="0" anchor="t">
            <a:normAutofit lnSpcReduction="10000"/>
          </a:bodyPr>
          <a:lstStyle/>
          <a:p>
            <a:pPr marL="457200" lvl="0" indent="-457200" algn="l" rtl="0">
              <a:lnSpc>
                <a:spcPct val="100000"/>
              </a:lnSpc>
              <a:spcBef>
                <a:spcPts val="0"/>
              </a:spcBef>
              <a:spcAft>
                <a:spcPts val="600"/>
              </a:spcAft>
              <a:buClr>
                <a:schemeClr val="bg1"/>
              </a:buClr>
              <a:buFont typeface="Arial" panose="020B0604020202020204" pitchFamily="34" charset="0"/>
              <a:buChar char="•"/>
            </a:pPr>
            <a:r>
              <a:rPr lang="en-US" sz="2400" b="0" dirty="0">
                <a:solidFill>
                  <a:schemeClr val="bg1"/>
                </a:solidFill>
                <a:ea typeface="Montserrat"/>
                <a:cs typeface="Montserrat"/>
                <a:sym typeface="Montserrat"/>
              </a:rPr>
              <a:t>$6 million from Harvard &amp; the Legacy of Slavery Initiative over four years, beginning in 2023</a:t>
            </a:r>
          </a:p>
          <a:p>
            <a:pPr marL="457200" lvl="0" indent="-457200" algn="l" rtl="0">
              <a:lnSpc>
                <a:spcPct val="100000"/>
              </a:lnSpc>
              <a:spcBef>
                <a:spcPts val="0"/>
              </a:spcBef>
              <a:spcAft>
                <a:spcPts val="600"/>
              </a:spcAft>
              <a:buClr>
                <a:schemeClr val="bg1"/>
              </a:buClr>
              <a:buFont typeface="Arial" panose="020B0604020202020204" pitchFamily="34" charset="0"/>
              <a:buChar char="•"/>
            </a:pPr>
            <a:r>
              <a:rPr lang="en-US" sz="2400" b="0" dirty="0">
                <a:solidFill>
                  <a:schemeClr val="bg1"/>
                </a:solidFill>
                <a:ea typeface="Montserrat"/>
                <a:cs typeface="Montserrat"/>
                <a:sym typeface="Montserrat"/>
              </a:rPr>
              <a:t>Year 1 - discovery and planning, </a:t>
            </a:r>
          </a:p>
          <a:p>
            <a:pPr marL="457200" lvl="0" indent="-457200" algn="l" rtl="0">
              <a:lnSpc>
                <a:spcPct val="100000"/>
              </a:lnSpc>
              <a:spcBef>
                <a:spcPts val="0"/>
              </a:spcBef>
              <a:spcAft>
                <a:spcPts val="600"/>
              </a:spcAft>
              <a:buClr>
                <a:schemeClr val="bg1"/>
              </a:buClr>
              <a:buFont typeface="Arial" panose="020B0604020202020204" pitchFamily="34" charset="0"/>
              <a:buChar char="•"/>
            </a:pPr>
            <a:r>
              <a:rPr lang="en-US" sz="2400" b="0" dirty="0">
                <a:solidFill>
                  <a:schemeClr val="bg1"/>
                </a:solidFill>
                <a:ea typeface="Montserrat"/>
                <a:cs typeface="Montserrat"/>
                <a:sym typeface="Montserrat"/>
              </a:rPr>
              <a:t>Years 2,3,4 - implementation and assessment </a:t>
            </a:r>
          </a:p>
          <a:p>
            <a:pPr marL="457200" lvl="0" indent="-457200" algn="l" rtl="0">
              <a:lnSpc>
                <a:spcPct val="100000"/>
              </a:lnSpc>
              <a:spcBef>
                <a:spcPts val="0"/>
              </a:spcBef>
              <a:spcAft>
                <a:spcPts val="600"/>
              </a:spcAft>
              <a:buClr>
                <a:schemeClr val="bg1"/>
              </a:buClr>
              <a:buFont typeface="Arial" panose="020B0604020202020204" pitchFamily="34" charset="0"/>
              <a:buChar char="•"/>
            </a:pPr>
            <a:r>
              <a:rPr lang="en-US" sz="2400" b="0" dirty="0">
                <a:solidFill>
                  <a:schemeClr val="bg1"/>
                </a:solidFill>
                <a:ea typeface="Montserrat"/>
                <a:cs typeface="Montserrat"/>
                <a:sym typeface="Montserrat"/>
              </a:rPr>
              <a:t>Each participating HBCU Library will retain ownership of its selected collections</a:t>
            </a:r>
          </a:p>
          <a:p>
            <a:pPr marL="457200" lvl="0" indent="-457200" algn="l" rtl="0">
              <a:lnSpc>
                <a:spcPct val="100000"/>
              </a:lnSpc>
              <a:spcBef>
                <a:spcPts val="0"/>
              </a:spcBef>
              <a:spcAft>
                <a:spcPts val="600"/>
              </a:spcAft>
              <a:buClr>
                <a:schemeClr val="bg1"/>
              </a:buClr>
              <a:buFont typeface="Arial" panose="020B0604020202020204" pitchFamily="34" charset="0"/>
              <a:buChar char="•"/>
            </a:pPr>
            <a:r>
              <a:rPr lang="en-US" sz="2400" b="0" i="1" dirty="0">
                <a:solidFill>
                  <a:schemeClr val="bg1"/>
                </a:solidFill>
                <a:ea typeface="Montserrat"/>
                <a:cs typeface="Montserrat"/>
                <a:sym typeface="Montserrat"/>
              </a:rPr>
              <a:t>Project Advisory Committee </a:t>
            </a:r>
            <a:r>
              <a:rPr lang="en-US" sz="2400" b="0" dirty="0">
                <a:solidFill>
                  <a:schemeClr val="bg1"/>
                </a:solidFill>
                <a:ea typeface="Montserrat"/>
                <a:cs typeface="Montserrat"/>
                <a:sym typeface="Montserrat"/>
              </a:rPr>
              <a:t>representing key stakeholders will be established </a:t>
            </a:r>
          </a:p>
          <a:p>
            <a:pPr marL="457200" lvl="0" indent="-457200" algn="l" rtl="0">
              <a:lnSpc>
                <a:spcPct val="100000"/>
              </a:lnSpc>
              <a:spcBef>
                <a:spcPts val="0"/>
              </a:spcBef>
              <a:spcAft>
                <a:spcPts val="600"/>
              </a:spcAft>
              <a:buClr>
                <a:schemeClr val="bg1"/>
              </a:buClr>
              <a:buFont typeface="Arial" panose="020B0604020202020204" pitchFamily="34" charset="0"/>
              <a:buChar char="•"/>
            </a:pPr>
            <a:r>
              <a:rPr lang="en-US" sz="2400" b="0" i="1" dirty="0">
                <a:solidFill>
                  <a:schemeClr val="bg1"/>
                </a:solidFill>
                <a:sym typeface="Montserrat"/>
              </a:rPr>
              <a:t>Executive Management Team </a:t>
            </a:r>
            <a:r>
              <a:rPr lang="en-US" sz="2400" b="0" dirty="0">
                <a:solidFill>
                  <a:schemeClr val="bg1"/>
                </a:solidFill>
                <a:sym typeface="Montserrat"/>
              </a:rPr>
              <a:t>will oversee the work</a:t>
            </a:r>
          </a:p>
          <a:p>
            <a:pPr marL="457200" lvl="0" indent="-457200" algn="l" rtl="0">
              <a:lnSpc>
                <a:spcPct val="100000"/>
              </a:lnSpc>
              <a:spcBef>
                <a:spcPts val="0"/>
              </a:spcBef>
              <a:spcAft>
                <a:spcPts val="600"/>
              </a:spcAft>
              <a:buClr>
                <a:schemeClr val="bg1"/>
              </a:buClr>
              <a:buFont typeface="Arial" panose="020B0604020202020204" pitchFamily="34" charset="0"/>
              <a:buChar char="•"/>
            </a:pPr>
            <a:r>
              <a:rPr lang="en-US" sz="2400" b="0" i="1" dirty="0">
                <a:solidFill>
                  <a:schemeClr val="bg1"/>
                </a:solidFill>
                <a:sym typeface="Montserrat"/>
              </a:rPr>
              <a:t>Program Director </a:t>
            </a:r>
            <a:r>
              <a:rPr lang="en-US" sz="2400" b="0" dirty="0">
                <a:solidFill>
                  <a:schemeClr val="bg1"/>
                </a:solidFill>
                <a:sym typeface="Montserrat"/>
              </a:rPr>
              <a:t>will lead the project</a:t>
            </a:r>
            <a:endParaRPr lang="en-US" sz="2400" b="0" dirty="0">
              <a:solidFill>
                <a:schemeClr val="bg1"/>
              </a:solidFill>
            </a:endParaRPr>
          </a:p>
        </p:txBody>
      </p:sp>
    </p:spTree>
    <p:extLst>
      <p:ext uri="{BB962C8B-B14F-4D97-AF65-F5344CB8AC3E}">
        <p14:creationId xmlns:p14="http://schemas.microsoft.com/office/powerpoint/2010/main" val="1840677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1FE82-142C-ECE7-9A5B-96435417427D}"/>
              </a:ext>
            </a:extLst>
          </p:cNvPr>
          <p:cNvSpPr>
            <a:spLocks noGrp="1"/>
          </p:cNvSpPr>
          <p:nvPr>
            <p:ph type="title"/>
          </p:nvPr>
        </p:nvSpPr>
        <p:spPr>
          <a:xfrm>
            <a:off x="762000" y="534141"/>
            <a:ext cx="10668000" cy="615553"/>
          </a:xfrm>
        </p:spPr>
        <p:txBody>
          <a:bodyPr/>
          <a:lstStyle/>
          <a:p>
            <a:r>
              <a:rPr lang="en-US"/>
              <a:t>Project Management Structure</a:t>
            </a:r>
          </a:p>
        </p:txBody>
      </p:sp>
      <p:sp>
        <p:nvSpPr>
          <p:cNvPr id="4" name="Oval 3">
            <a:extLst>
              <a:ext uri="{FF2B5EF4-FFF2-40B4-BE49-F238E27FC236}">
                <a16:creationId xmlns:a16="http://schemas.microsoft.com/office/drawing/2014/main" id="{4AA4481B-91F3-C155-DFEC-AE6C35854399}"/>
              </a:ext>
            </a:extLst>
          </p:cNvPr>
          <p:cNvSpPr/>
          <p:nvPr/>
        </p:nvSpPr>
        <p:spPr>
          <a:xfrm>
            <a:off x="6938378" y="2528712"/>
            <a:ext cx="3340245" cy="3120661"/>
          </a:xfrm>
          <a:prstGeom prst="ellipse">
            <a:avLst/>
          </a:prstGeom>
          <a:solidFill>
            <a:schemeClr val="accent5"/>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67ADF4A-1B02-49E1-4E1F-13D5FC0ED4F8}"/>
              </a:ext>
            </a:extLst>
          </p:cNvPr>
          <p:cNvSpPr/>
          <p:nvPr/>
        </p:nvSpPr>
        <p:spPr>
          <a:xfrm>
            <a:off x="7304820" y="3271151"/>
            <a:ext cx="2708962" cy="1594991"/>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algn="ctr"/>
            <a:r>
              <a:rPr lang="en-US" sz="2000" b="1"/>
              <a:t>Advisory Committee</a:t>
            </a:r>
            <a:endParaRPr lang="en-US" sz="2000" b="1">
              <a:cs typeface="Segoe UI"/>
            </a:endParaRPr>
          </a:p>
          <a:p>
            <a:pPr algn="ctr"/>
            <a:endParaRPr lang="en-US" sz="1600" b="1"/>
          </a:p>
          <a:p>
            <a:pPr algn="ctr"/>
            <a:r>
              <a:rPr lang="en-US" sz="1600" i="1"/>
              <a:t>Stakeholder Engagement</a:t>
            </a:r>
          </a:p>
          <a:p>
            <a:pPr algn="ctr"/>
            <a:r>
              <a:rPr lang="en-US" sz="1600" i="1"/>
              <a:t> and Expertise</a:t>
            </a:r>
            <a:endParaRPr lang="en-US" sz="1600"/>
          </a:p>
        </p:txBody>
      </p:sp>
      <p:sp>
        <p:nvSpPr>
          <p:cNvPr id="6" name="Oval 5">
            <a:extLst>
              <a:ext uri="{FF2B5EF4-FFF2-40B4-BE49-F238E27FC236}">
                <a16:creationId xmlns:a16="http://schemas.microsoft.com/office/drawing/2014/main" id="{EA9A7831-9F16-F949-06A6-2947EE480BB6}"/>
              </a:ext>
            </a:extLst>
          </p:cNvPr>
          <p:cNvSpPr/>
          <p:nvPr/>
        </p:nvSpPr>
        <p:spPr>
          <a:xfrm>
            <a:off x="1433688" y="2630312"/>
            <a:ext cx="3116477" cy="3019061"/>
          </a:xfrm>
          <a:prstGeom prst="ellipse">
            <a:avLst/>
          </a:prstGeom>
          <a:solidFill>
            <a:schemeClr val="accent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81A4A00-5A15-69FF-989C-6502BE1897E7}"/>
              </a:ext>
            </a:extLst>
          </p:cNvPr>
          <p:cNvSpPr/>
          <p:nvPr/>
        </p:nvSpPr>
        <p:spPr>
          <a:xfrm>
            <a:off x="4072525" y="1267212"/>
            <a:ext cx="3264045" cy="3333151"/>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a:t>Program Director</a:t>
            </a:r>
            <a:endParaRPr lang="en-US" sz="2000" b="1">
              <a:cs typeface="Segoe UI"/>
            </a:endParaRPr>
          </a:p>
          <a:p>
            <a:pPr algn="ctr"/>
            <a:br>
              <a:rPr lang="en-US" sz="1600" i="1"/>
            </a:br>
            <a:r>
              <a:rPr lang="en-US" sz="1600" i="1"/>
              <a:t>Project Leadership &amp; Management</a:t>
            </a:r>
            <a:endParaRPr lang="en-US" sz="1600"/>
          </a:p>
        </p:txBody>
      </p:sp>
      <p:sp>
        <p:nvSpPr>
          <p:cNvPr id="8" name="Rectangle 7">
            <a:extLst>
              <a:ext uri="{FF2B5EF4-FFF2-40B4-BE49-F238E27FC236}">
                <a16:creationId xmlns:a16="http://schemas.microsoft.com/office/drawing/2014/main" id="{EE351835-8BC6-3CD8-B72F-0F6CE3BABE10}"/>
              </a:ext>
            </a:extLst>
          </p:cNvPr>
          <p:cNvSpPr/>
          <p:nvPr/>
        </p:nvSpPr>
        <p:spPr>
          <a:xfrm>
            <a:off x="1725396" y="3473864"/>
            <a:ext cx="2347129" cy="14816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b="1"/>
              <a:t>Executive Management Team</a:t>
            </a:r>
            <a:endParaRPr lang="en-US" sz="2000" b="1">
              <a:cs typeface="Segoe UI"/>
            </a:endParaRPr>
          </a:p>
          <a:p>
            <a:pPr algn="ctr"/>
            <a:endParaRPr lang="en-US" sz="1600" b="1"/>
          </a:p>
          <a:p>
            <a:pPr algn="ctr"/>
            <a:r>
              <a:rPr lang="en-US" sz="1600" i="1"/>
              <a:t>Strategic Planning and Management</a:t>
            </a:r>
            <a:endParaRPr lang="en-US" sz="1600"/>
          </a:p>
        </p:txBody>
      </p:sp>
    </p:spTree>
    <p:extLst>
      <p:ext uri="{BB962C8B-B14F-4D97-AF65-F5344CB8AC3E}">
        <p14:creationId xmlns:p14="http://schemas.microsoft.com/office/powerpoint/2010/main" val="2235036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DB29C5-66F0-E49A-E5E3-E0C5F8088AD9}"/>
              </a:ext>
            </a:extLst>
          </p:cNvPr>
          <p:cNvSpPr>
            <a:spLocks noGrp="1"/>
          </p:cNvSpPr>
          <p:nvPr>
            <p:ph type="body" sz="quarter" idx="11"/>
          </p:nvPr>
        </p:nvSpPr>
        <p:spPr/>
        <p:txBody>
          <a:bodyPr>
            <a:noAutofit/>
          </a:bodyPr>
          <a:lstStyle/>
          <a:p>
            <a:pPr algn="l"/>
            <a:r>
              <a:rPr lang="en-US" sz="1400" b="0" i="0" u="none" strike="noStrike">
                <a:effectLst/>
              </a:rPr>
              <a:t>The Program Director will provide strategic leadership and facilitate collaborative planning and implementation to build out services and develop business models to sustain and deepen capacity for the processing, digitization, discovery, and preservation of collections pertaining to African American history held in HBCU libraries and archives. This may include:</a:t>
            </a:r>
          </a:p>
          <a:p>
            <a:pPr marL="569214" lvl="1" indent="-285750"/>
            <a:r>
              <a:rPr lang="en-US" sz="1400" b="0" i="0" u="none" strike="noStrike">
                <a:effectLst/>
              </a:rPr>
              <a:t>Developing strategies and methods for HBCU libraries and archives to collectively prioritize the processing and digitization of their collections for the benefit of all and to provide input to the organization on priorities for digitization of its collections pertaining to African American history.</a:t>
            </a:r>
          </a:p>
          <a:p>
            <a:pPr marL="569214" lvl="1" indent="-285750"/>
            <a:r>
              <a:rPr lang="en-US" sz="1400" b="0" i="0" u="none" strike="noStrike">
                <a:effectLst/>
              </a:rPr>
              <a:t>Establishing collections processing and digitization services in regional hub(s) for the project period and a business model and case statement for ongoing sustainability.</a:t>
            </a:r>
          </a:p>
          <a:p>
            <a:pPr marL="569214" lvl="1" indent="-285750"/>
            <a:r>
              <a:rPr lang="en-US" sz="1400" b="0" i="0" u="none" strike="noStrike">
                <a:effectLst/>
              </a:rPr>
              <a:t>Assessing sustainable options for distributed technical infrastructure supporting discovery across all collections as well as promotion of each institution’s collections.</a:t>
            </a:r>
          </a:p>
          <a:p>
            <a:pPr marL="569214" lvl="1" indent="-285750"/>
            <a:r>
              <a:rPr lang="en-US" sz="1400" b="0" i="0" u="none" strike="noStrike">
                <a:effectLst/>
              </a:rPr>
              <a:t>Establishing learning exchanges, professional development, and communities of practice to expand expertise in archival processing, metadata schema, conservation treatment and digitization of archives and special collections.</a:t>
            </a:r>
          </a:p>
          <a:p>
            <a:r>
              <a:rPr lang="en-US" sz="1400" b="1" i="1" u="none" strike="noStrike">
                <a:effectLst/>
              </a:rPr>
              <a:t> </a:t>
            </a:r>
            <a:endParaRPr lang="en-US" sz="1400"/>
          </a:p>
        </p:txBody>
      </p:sp>
      <p:sp>
        <p:nvSpPr>
          <p:cNvPr id="3" name="Title 2">
            <a:extLst>
              <a:ext uri="{FF2B5EF4-FFF2-40B4-BE49-F238E27FC236}">
                <a16:creationId xmlns:a16="http://schemas.microsoft.com/office/drawing/2014/main" id="{9006595D-106C-EAF9-E451-405C25ACD3E3}"/>
              </a:ext>
            </a:extLst>
          </p:cNvPr>
          <p:cNvSpPr>
            <a:spLocks noGrp="1"/>
          </p:cNvSpPr>
          <p:nvPr>
            <p:ph type="title"/>
          </p:nvPr>
        </p:nvSpPr>
        <p:spPr/>
        <p:txBody>
          <a:bodyPr/>
          <a:lstStyle/>
          <a:p>
            <a:r>
              <a:rPr lang="en-US">
                <a:solidFill>
                  <a:schemeClr val="accent3"/>
                </a:solidFill>
                <a:cs typeface="Segoe UI"/>
              </a:rPr>
              <a:t>Program Director</a:t>
            </a:r>
          </a:p>
        </p:txBody>
      </p:sp>
    </p:spTree>
    <p:extLst>
      <p:ext uri="{BB962C8B-B14F-4D97-AF65-F5344CB8AC3E}">
        <p14:creationId xmlns:p14="http://schemas.microsoft.com/office/powerpoint/2010/main" val="1278768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23736E-1296-391E-94B5-E54F0D219E6A}"/>
              </a:ext>
            </a:extLst>
          </p:cNvPr>
          <p:cNvSpPr>
            <a:spLocks noGrp="1"/>
          </p:cNvSpPr>
          <p:nvPr>
            <p:ph type="body" sz="quarter" idx="11"/>
          </p:nvPr>
        </p:nvSpPr>
        <p:spPr>
          <a:xfrm>
            <a:off x="4533899" y="1986845"/>
            <a:ext cx="6955734" cy="4155194"/>
          </a:xfrm>
        </p:spPr>
        <p:txBody>
          <a:bodyPr>
            <a:normAutofit fontScale="92500"/>
          </a:bodyPr>
          <a:lstStyle/>
          <a:p>
            <a:r>
              <a:rPr lang="en-US" sz="2600" b="0" i="0" u="none" strike="noStrike">
                <a:effectLst/>
              </a:rPr>
              <a:t>Harvard Library has retained Human Capital Consultants to help search for the HBCU Digital Library Trust Program Director. Qualified and interested candidates may apply directly to Human Capital Consultants using this link (</a:t>
            </a:r>
            <a:r>
              <a:rPr lang="en-US" sz="2600" b="0" i="0" u="sng">
                <a:effectLst/>
                <a:hlinkClick r:id="rId3" tooltip="https://www.humancapitalllc.com/active-searches/#/jobs/25069">
                  <a:extLst>
                    <a:ext uri="{A12FA001-AC4F-418D-AE19-62706E023703}">
                      <ahyp:hlinkClr xmlns:ahyp="http://schemas.microsoft.com/office/drawing/2018/hyperlinkcolor" val="tx"/>
                    </a:ext>
                  </a:extLst>
                </a:hlinkClick>
              </a:rPr>
              <a:t>https://www.humancapitalllc.com/active-searches/#/jobs/25069</a:t>
            </a:r>
            <a:r>
              <a:rPr lang="en-US" sz="2600" b="0" i="0" u="none" strike="noStrike">
                <a:effectLst/>
              </a:rPr>
              <a:t>). </a:t>
            </a:r>
          </a:p>
          <a:p>
            <a:endParaRPr lang="en-US" sz="2800" b="0" i="0" u="none" strike="noStrike">
              <a:effectLst/>
            </a:endParaRPr>
          </a:p>
          <a:p>
            <a:r>
              <a:rPr lang="en-US" sz="2600" b="0" i="0" u="none" strike="noStrike">
                <a:effectLst/>
              </a:rPr>
              <a:t>The search will remain open until the position has been filled.  </a:t>
            </a:r>
            <a:r>
              <a:rPr lang="en-US" sz="2600" b="1" i="1" u="none" strike="noStrike">
                <a:effectLst/>
              </a:rPr>
              <a:t>Resumes received by July 21, 2023, will receive first consideration. </a:t>
            </a:r>
            <a:endParaRPr lang="en-US" sz="2600"/>
          </a:p>
        </p:txBody>
      </p:sp>
      <p:sp>
        <p:nvSpPr>
          <p:cNvPr id="3" name="Title 2">
            <a:extLst>
              <a:ext uri="{FF2B5EF4-FFF2-40B4-BE49-F238E27FC236}">
                <a16:creationId xmlns:a16="http://schemas.microsoft.com/office/drawing/2014/main" id="{748F17CB-8905-0EB6-89B7-92E2D67C57F1}"/>
              </a:ext>
            </a:extLst>
          </p:cNvPr>
          <p:cNvSpPr>
            <a:spLocks noGrp="1"/>
          </p:cNvSpPr>
          <p:nvPr>
            <p:ph type="title"/>
          </p:nvPr>
        </p:nvSpPr>
        <p:spPr/>
        <p:txBody>
          <a:bodyPr>
            <a:normAutofit/>
          </a:bodyPr>
          <a:lstStyle/>
          <a:p>
            <a:r>
              <a:rPr lang="en-US" sz="3600">
                <a:solidFill>
                  <a:schemeClr val="accent3"/>
                </a:solidFill>
                <a:cs typeface="Segoe UI"/>
              </a:rPr>
              <a:t>Program Director Recruitment</a:t>
            </a:r>
          </a:p>
        </p:txBody>
      </p:sp>
    </p:spTree>
    <p:extLst>
      <p:ext uri="{BB962C8B-B14F-4D97-AF65-F5344CB8AC3E}">
        <p14:creationId xmlns:p14="http://schemas.microsoft.com/office/powerpoint/2010/main" val="1768812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7583EC-812A-741D-CF0A-2D0610327CAD}"/>
              </a:ext>
            </a:extLst>
          </p:cNvPr>
          <p:cNvSpPr>
            <a:spLocks noGrp="1"/>
          </p:cNvSpPr>
          <p:nvPr>
            <p:ph type="body" sz="quarter" idx="11"/>
          </p:nvPr>
        </p:nvSpPr>
        <p:spPr>
          <a:xfrm>
            <a:off x="4533900" y="1905000"/>
            <a:ext cx="6955734" cy="4574822"/>
          </a:xfrm>
        </p:spPr>
        <p:txBody>
          <a:bodyPr>
            <a:normAutofit/>
          </a:bodyPr>
          <a:lstStyle/>
          <a:p>
            <a:r>
              <a:rPr lang="en-US" sz="2000" b="1" dirty="0">
                <a:solidFill>
                  <a:schemeClr val="bg1"/>
                </a:solidFill>
              </a:rPr>
              <a:t>The Executive Management Team is responsible for the following:</a:t>
            </a:r>
            <a:br>
              <a:rPr lang="en-US" sz="2000" b="1" dirty="0">
                <a:solidFill>
                  <a:schemeClr val="bg1"/>
                </a:solidFill>
              </a:rPr>
            </a:br>
            <a:endParaRPr lang="en-US" sz="2000" b="1" dirty="0">
              <a:solidFill>
                <a:schemeClr val="bg1"/>
              </a:solidFill>
            </a:endParaRPr>
          </a:p>
          <a:p>
            <a:pPr lvl="1"/>
            <a:r>
              <a:rPr lang="en-US" sz="2000" dirty="0">
                <a:solidFill>
                  <a:schemeClr val="bg1"/>
                </a:solidFill>
              </a:rPr>
              <a:t>Facilitate the joint management of the project by AUC Woodruff Library and Harvard Library, including meeting the fiduciary requirements of both parties.</a:t>
            </a:r>
          </a:p>
          <a:p>
            <a:pPr lvl="1"/>
            <a:r>
              <a:rPr lang="en-US" sz="2000" dirty="0">
                <a:solidFill>
                  <a:schemeClr val="bg1"/>
                </a:solidFill>
              </a:rPr>
              <a:t>Strategic implementation of the project, including fiscal management, alignment and prioritization of project deliverables </a:t>
            </a:r>
          </a:p>
          <a:p>
            <a:pPr lvl="1"/>
            <a:r>
              <a:rPr lang="en-US" sz="2000" dirty="0">
                <a:solidFill>
                  <a:schemeClr val="bg1"/>
                </a:solidFill>
              </a:rPr>
              <a:t>Oversee project governance, direction, scope, and resource needs. </a:t>
            </a:r>
          </a:p>
          <a:p>
            <a:pPr lvl="1"/>
            <a:r>
              <a:rPr lang="en-US" sz="2000" dirty="0">
                <a:solidFill>
                  <a:schemeClr val="bg1"/>
                </a:solidFill>
              </a:rPr>
              <a:t>Approve project priorities, policies, communications and financial plans.</a:t>
            </a:r>
          </a:p>
          <a:p>
            <a:endParaRPr lang="en-US" sz="2000" dirty="0">
              <a:solidFill>
                <a:schemeClr val="bg1"/>
              </a:solidFill>
            </a:endParaRPr>
          </a:p>
        </p:txBody>
      </p:sp>
      <p:sp>
        <p:nvSpPr>
          <p:cNvPr id="3" name="Title 2">
            <a:extLst>
              <a:ext uri="{FF2B5EF4-FFF2-40B4-BE49-F238E27FC236}">
                <a16:creationId xmlns:a16="http://schemas.microsoft.com/office/drawing/2014/main" id="{80A63F54-E1DA-8020-7B35-09C49BEBBEE8}"/>
              </a:ext>
            </a:extLst>
          </p:cNvPr>
          <p:cNvSpPr>
            <a:spLocks noGrp="1"/>
          </p:cNvSpPr>
          <p:nvPr>
            <p:ph type="title"/>
          </p:nvPr>
        </p:nvSpPr>
        <p:spPr>
          <a:xfrm>
            <a:off x="4533898" y="715961"/>
            <a:ext cx="6955735" cy="706439"/>
          </a:xfrm>
        </p:spPr>
        <p:txBody>
          <a:bodyPr>
            <a:normAutofit/>
          </a:bodyPr>
          <a:lstStyle/>
          <a:p>
            <a:r>
              <a:rPr lang="en-US" sz="3600">
                <a:solidFill>
                  <a:schemeClr val="bg1"/>
                </a:solidFill>
              </a:rPr>
              <a:t>Executive Management Team</a:t>
            </a:r>
          </a:p>
        </p:txBody>
      </p:sp>
    </p:spTree>
    <p:extLst>
      <p:ext uri="{BB962C8B-B14F-4D97-AF65-F5344CB8AC3E}">
        <p14:creationId xmlns:p14="http://schemas.microsoft.com/office/powerpoint/2010/main" val="97679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7583EC-812A-741D-CF0A-2D0610327CAD}"/>
              </a:ext>
            </a:extLst>
          </p:cNvPr>
          <p:cNvSpPr>
            <a:spLocks noGrp="1"/>
          </p:cNvSpPr>
          <p:nvPr>
            <p:ph type="body" sz="quarter" idx="11"/>
          </p:nvPr>
        </p:nvSpPr>
        <p:spPr>
          <a:xfrm>
            <a:off x="4533900" y="1904999"/>
            <a:ext cx="7150100" cy="4237039"/>
          </a:xfrm>
        </p:spPr>
        <p:txBody>
          <a:bodyPr>
            <a:normAutofit/>
          </a:bodyPr>
          <a:lstStyle/>
          <a:p>
            <a:r>
              <a:rPr lang="en-US" sz="2000" b="1" dirty="0">
                <a:solidFill>
                  <a:schemeClr val="bg1"/>
                </a:solidFill>
              </a:rPr>
              <a:t>Participants</a:t>
            </a:r>
          </a:p>
          <a:p>
            <a:pPr marL="0" indent="0">
              <a:buNone/>
            </a:pPr>
            <a:endParaRPr lang="en-US" sz="2000" b="1" dirty="0">
              <a:solidFill>
                <a:schemeClr val="bg1"/>
              </a:solidFill>
            </a:endParaRPr>
          </a:p>
          <a:p>
            <a:pPr lvl="1"/>
            <a:r>
              <a:rPr lang="en-US" sz="2000" dirty="0">
                <a:solidFill>
                  <a:schemeClr val="bg1"/>
                </a:solidFill>
              </a:rPr>
              <a:t>Program Director (TBH)</a:t>
            </a:r>
          </a:p>
          <a:p>
            <a:pPr lvl="1"/>
            <a:r>
              <a:rPr lang="en-US" sz="2000" dirty="0">
                <a:solidFill>
                  <a:schemeClr val="bg1"/>
                </a:solidFill>
              </a:rPr>
              <a:t>Loretta Parham, AUC Woodruff Library</a:t>
            </a:r>
          </a:p>
          <a:p>
            <a:pPr lvl="1"/>
            <a:r>
              <a:rPr lang="en-US" sz="2000" dirty="0">
                <a:solidFill>
                  <a:schemeClr val="bg1"/>
                </a:solidFill>
              </a:rPr>
              <a:t>Kimberley Bugg, AUC Woodruff Library</a:t>
            </a:r>
          </a:p>
          <a:p>
            <a:pPr lvl="1"/>
            <a:r>
              <a:rPr lang="en-US" sz="2000" dirty="0">
                <a:solidFill>
                  <a:schemeClr val="bg1"/>
                </a:solidFill>
              </a:rPr>
              <a:t>Christine Wiseman, AUC Woodruff Library</a:t>
            </a:r>
          </a:p>
          <a:p>
            <a:pPr lvl="1"/>
            <a:r>
              <a:rPr lang="en-US" sz="2000" dirty="0">
                <a:solidFill>
                  <a:schemeClr val="bg1"/>
                </a:solidFill>
              </a:rPr>
              <a:t>Martha Whitehead, Harvard Library</a:t>
            </a:r>
          </a:p>
          <a:p>
            <a:pPr lvl="1"/>
            <a:r>
              <a:rPr lang="en-US" sz="2000" dirty="0">
                <a:solidFill>
                  <a:schemeClr val="bg1"/>
                </a:solidFill>
              </a:rPr>
              <a:t>Jerome Offord Jr., Harvard Library</a:t>
            </a:r>
          </a:p>
          <a:p>
            <a:pPr lvl="1"/>
            <a:r>
              <a:rPr lang="en-US" sz="2000" dirty="0">
                <a:solidFill>
                  <a:schemeClr val="bg1"/>
                </a:solidFill>
              </a:rPr>
              <a:t>Suzanne </a:t>
            </a:r>
            <a:r>
              <a:rPr lang="en-US" sz="2000" dirty="0" err="1">
                <a:solidFill>
                  <a:schemeClr val="bg1"/>
                </a:solidFill>
              </a:rPr>
              <a:t>Wones</a:t>
            </a:r>
            <a:r>
              <a:rPr lang="en-US" sz="2000" dirty="0">
                <a:solidFill>
                  <a:schemeClr val="bg1"/>
                </a:solidFill>
              </a:rPr>
              <a:t>, Harvard Library</a:t>
            </a:r>
          </a:p>
          <a:p>
            <a:pPr lvl="1"/>
            <a:r>
              <a:rPr lang="en-US" sz="2000" dirty="0">
                <a:solidFill>
                  <a:schemeClr val="bg1"/>
                </a:solidFill>
              </a:rPr>
              <a:t>Danielle Adams, Project Manager</a:t>
            </a:r>
          </a:p>
        </p:txBody>
      </p:sp>
      <p:sp>
        <p:nvSpPr>
          <p:cNvPr id="3" name="Title 2">
            <a:extLst>
              <a:ext uri="{FF2B5EF4-FFF2-40B4-BE49-F238E27FC236}">
                <a16:creationId xmlns:a16="http://schemas.microsoft.com/office/drawing/2014/main" id="{80A63F54-E1DA-8020-7B35-09C49BEBBEE8}"/>
              </a:ext>
            </a:extLst>
          </p:cNvPr>
          <p:cNvSpPr>
            <a:spLocks noGrp="1"/>
          </p:cNvSpPr>
          <p:nvPr>
            <p:ph type="title"/>
          </p:nvPr>
        </p:nvSpPr>
        <p:spPr>
          <a:xfrm>
            <a:off x="4533898" y="715961"/>
            <a:ext cx="6955735" cy="706439"/>
          </a:xfrm>
        </p:spPr>
        <p:txBody>
          <a:bodyPr>
            <a:normAutofit/>
          </a:bodyPr>
          <a:lstStyle/>
          <a:p>
            <a:r>
              <a:rPr lang="en-US" sz="3600">
                <a:solidFill>
                  <a:schemeClr val="bg1"/>
                </a:solidFill>
              </a:rPr>
              <a:t>Executive Management Team</a:t>
            </a:r>
          </a:p>
        </p:txBody>
      </p:sp>
    </p:spTree>
    <p:extLst>
      <p:ext uri="{BB962C8B-B14F-4D97-AF65-F5344CB8AC3E}">
        <p14:creationId xmlns:p14="http://schemas.microsoft.com/office/powerpoint/2010/main" val="4209491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Office Theme">
  <a:themeElements>
    <a:clrScheme name="Custom 24">
      <a:dk1>
        <a:srgbClr val="000000"/>
      </a:dk1>
      <a:lt1>
        <a:srgbClr val="FFFFFF"/>
      </a:lt1>
      <a:dk2>
        <a:srgbClr val="000000"/>
      </a:dk2>
      <a:lt2>
        <a:srgbClr val="E6E6E6"/>
      </a:lt2>
      <a:accent1>
        <a:srgbClr val="264653"/>
      </a:accent1>
      <a:accent2>
        <a:srgbClr val="2A9D8F"/>
      </a:accent2>
      <a:accent3>
        <a:srgbClr val="E9C46A"/>
      </a:accent3>
      <a:accent4>
        <a:srgbClr val="F4A261"/>
      </a:accent4>
      <a:accent5>
        <a:srgbClr val="E76F51"/>
      </a:accent5>
      <a:accent6>
        <a:srgbClr val="FFFFFF"/>
      </a:accent6>
      <a:hlink>
        <a:srgbClr val="FFFFFF"/>
      </a:hlink>
      <a:folHlink>
        <a:srgbClr val="FFFFFF"/>
      </a:folHlink>
    </a:clrScheme>
    <a:fontScheme name="Heritage and History">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ck History Month_TM10103076_Win32_LH_v4" id="{5AE25372-5B71-4B3F-A332-C4D84C968E46}" vid="{07F4610E-88B6-4CC8-AAA7-899DFEA9E17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5936939-78b0-41c8-adf2-664ca8a3bf7e">
      <Terms xmlns="http://schemas.microsoft.com/office/infopath/2007/PartnerControls"/>
    </lcf76f155ced4ddcb4097134ff3c332f>
    <TaxCatchAll xmlns="f6138784-babf-4fdc-86b4-2fe03b7d4d21" xsi:nil="true"/>
    <SharedWithUsers xmlns="f6138784-babf-4fdc-86b4-2fe03b7d4d21">
      <UserInfo>
        <DisplayName>Whitehead, Martha J</DisplayName>
        <AccountId>15</AccountId>
        <AccountType/>
      </UserInfo>
      <UserInfo>
        <DisplayName>Wones, Suzanne</DisplayName>
        <AccountId>13</AccountId>
        <AccountType/>
      </UserInfo>
      <UserInfo>
        <DisplayName>Adams, Danielle</DisplayName>
        <AccountId>9</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54BAE7570630043A5F5E8CEF9E25BAD" ma:contentTypeVersion="12" ma:contentTypeDescription="Create a new document." ma:contentTypeScope="" ma:versionID="801d0c0bf426d14926ccc9dc201c7886">
  <xsd:schema xmlns:xsd="http://www.w3.org/2001/XMLSchema" xmlns:xs="http://www.w3.org/2001/XMLSchema" xmlns:p="http://schemas.microsoft.com/office/2006/metadata/properties" xmlns:ns2="e5936939-78b0-41c8-adf2-664ca8a3bf7e" xmlns:ns3="f6138784-babf-4fdc-86b4-2fe03b7d4d21" targetNamespace="http://schemas.microsoft.com/office/2006/metadata/properties" ma:root="true" ma:fieldsID="f64b9f76b6807e13057cb72d67e003da" ns2:_="" ns3:_="">
    <xsd:import namespace="e5936939-78b0-41c8-adf2-664ca8a3bf7e"/>
    <xsd:import namespace="f6138784-babf-4fdc-86b4-2fe03b7d4d2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936939-78b0-41c8-adf2-664ca8a3bf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a8107521-1385-498b-8889-bf2cd8dee380"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6138784-babf-4fdc-86b4-2fe03b7d4d21"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05431fb4-f59b-4942-958a-55469cc5db4f}" ma:internalName="TaxCatchAll" ma:showField="CatchAllData" ma:web="f6138784-babf-4fdc-86b4-2fe03b7d4d21">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89EEA4-141F-4066-B57B-E44468FB3D6E}">
  <ds:schemaRefs>
    <ds:schemaRef ds:uri="http://www.w3.org/XML/1998/namespace"/>
    <ds:schemaRef ds:uri="http://schemas.openxmlformats.org/package/2006/metadata/core-properties"/>
    <ds:schemaRef ds:uri="f6138784-babf-4fdc-86b4-2fe03b7d4d21"/>
    <ds:schemaRef ds:uri="http://schemas.microsoft.com/office/infopath/2007/PartnerControls"/>
    <ds:schemaRef ds:uri="http://purl.org/dc/terms/"/>
    <ds:schemaRef ds:uri="http://schemas.microsoft.com/office/2006/documentManagement/types"/>
    <ds:schemaRef ds:uri="e5936939-78b0-41c8-adf2-664ca8a3bf7e"/>
    <ds:schemaRef ds:uri="http://purl.org/dc/elements/1.1/"/>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3CFAAC47-BD84-465D-B982-7A75BCC08F7D}">
  <ds:schemaRefs>
    <ds:schemaRef ds:uri="http://schemas.microsoft.com/sharepoint/v3/contenttype/forms"/>
  </ds:schemaRefs>
</ds:datastoreItem>
</file>

<file path=customXml/itemProps3.xml><?xml version="1.0" encoding="utf-8"?>
<ds:datastoreItem xmlns:ds="http://schemas.openxmlformats.org/officeDocument/2006/customXml" ds:itemID="{B9FB6384-986C-4058-8074-5B3A50C16570}">
  <ds:schemaRefs>
    <ds:schemaRef ds:uri="e5936939-78b0-41c8-adf2-664ca8a3bf7e"/>
    <ds:schemaRef ds:uri="f6138784-babf-4fdc-86b4-2fe03b7d4d2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2_Office Theme</Template>
  <TotalTime>1559</TotalTime>
  <Words>946</Words>
  <Application>Microsoft Office PowerPoint</Application>
  <PresentationFormat>Widescreen</PresentationFormat>
  <Paragraphs>116</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Lora</vt:lpstr>
      <vt:lpstr>Montserrat</vt:lpstr>
      <vt:lpstr>Montserrat SemiBold</vt:lpstr>
      <vt:lpstr>Playfair Display</vt:lpstr>
      <vt:lpstr>Segoe UI</vt:lpstr>
      <vt:lpstr>Wingdings</vt:lpstr>
      <vt:lpstr>2_Office Theme</vt:lpstr>
      <vt:lpstr>HBCU DIGITAL LIBRARY TRUST  Partnership of the  HBCU Library Alliance  &amp;  Harvard University Library </vt:lpstr>
      <vt:lpstr>Project Name</vt:lpstr>
      <vt:lpstr>Overview</vt:lpstr>
      <vt:lpstr>About the Project </vt:lpstr>
      <vt:lpstr>Project Management Structure</vt:lpstr>
      <vt:lpstr>Program Director</vt:lpstr>
      <vt:lpstr>Program Director Recruitment</vt:lpstr>
      <vt:lpstr>Executive Management Team</vt:lpstr>
      <vt:lpstr>Executive Management Team</vt:lpstr>
      <vt:lpstr>Advisory Committee</vt:lpstr>
      <vt:lpstr>Advisory Committee</vt:lpstr>
      <vt:lpstr>Activity Timeline: Nov 22 – Jul 23</vt:lpstr>
      <vt:lpstr>Activity Timeline: Jul 23 –  Dec 23</vt:lpstr>
      <vt:lpstr>Questions &amp; Answers  Lparham@auctr.edu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Expanding Access to African American History</dc:title>
  <dc:subject/>
  <dc:creator>Offord, Jerome</dc:creator>
  <cp:keywords/>
  <dc:description/>
  <cp:lastModifiedBy>Loretta Parham</cp:lastModifiedBy>
  <cp:revision>30</cp:revision>
  <cp:lastPrinted>2023-07-05T16:07:29Z</cp:lastPrinted>
  <dcterms:created xsi:type="dcterms:W3CDTF">2023-07-01T00:11:41Z</dcterms:created>
  <dcterms:modified xsi:type="dcterms:W3CDTF">2023-07-07T03:08:59Z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0x010100F54BAE7570630043A5F5E8CEF9E25BAD</vt:lpwstr>
  </property>
  <property fmtid="{D5CDD505-2E9C-101B-9397-08002B2CF9AE}" pid="3" name="MediaServiceImageTags">
    <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_activity">
    <vt:lpwstr>{"FileActivityType":"9","FileActivityTimeStamp":"2023-07-01T15:46:12.290Z","FileActivityUsersOnPage":[{"DisplayName":"Offord, Jerome","Id":"jerome_offord@harvard.edu"},{"DisplayName":"Adams, Danielle","Id":"adams3@fas.harvard.edu"}],"FileActivityNavigatio</vt:lpwstr>
  </property>
  <property fmtid="{D5CDD505-2E9C-101B-9397-08002B2CF9AE}" pid="9" name="TriggerFlowInfo">
    <vt:lpwstr/>
  </property>
</Properties>
</file>